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837DA-BB31-F227-4CDD-F28D9FD36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BE474-3586-A8CD-995F-F20DC864D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7FD31-1FC4-3476-B2C4-B16D61B3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C87C5-0C62-D484-9324-1533171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1CD88-D5DE-026D-73E3-8E98587F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261F6-5C31-03A4-3D94-CAE56D57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01FC1A-04F2-9185-6C4A-A3303279B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7F4BB-3E63-564E-5FF5-C49A165D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516DF-69E5-4E74-9A99-8555C66F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F0672-4770-3F26-1DD8-9467EB4C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2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E472A2-0264-5A45-A138-521080A7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72602-62A4-4A84-A986-72A45B0C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51E7E-3988-089F-D41B-C8A47902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BF409-6BB7-804E-E41E-A175A71A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DB6CB-35B5-91D3-5870-C4EB1E7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2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CB753-642A-B3E6-7F77-9479367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10259-9C61-4E1B-A7C3-B13D39C7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86654-7F9E-6FF6-F3F6-08EE9EB6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E6BA2-FE35-7FA3-4ED5-64FB0142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2E49E-4E0B-C31B-68BE-9A70EA80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3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E7F24-1750-C3ED-E32E-716C8FD0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9DA15-908A-B352-F023-44C2FED9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06A1C-C09B-7739-34BE-E73F091B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4D552-C9AA-463F-2B96-7B31E281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80129-3471-9C4D-E5B1-41B4154A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49052-53B2-B78C-B76E-5F99BC77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FAD80-4564-8C2B-E493-7DCC5D66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8A1E5-2293-A8EC-A641-E3EFDBF3B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A7DEF-2D1F-D298-E345-63734E0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A56FE-F423-842F-BAF4-E1BE13B0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C76BD-A86E-455D-DACA-2C996381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938C5-6445-16B9-6799-861ECADB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78CE7-35FB-B856-8825-A741BBF3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E2B7C0-309B-C59E-2492-6B2B80C5F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C79C7-372C-71F4-D52D-747F7ACA0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629C58-795E-1A6F-2C4D-FAB4ED76E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A98AD-52BE-0B73-E011-FCE78CAB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23F900-3184-628C-E876-1F0C58FF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7DC2C3-DDC7-DE6C-7288-9FC9C09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3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53ED8-77E7-8E76-FB71-C2525A65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B99F12-A2FA-7648-EB1C-6F1B694F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1A5191-1695-D7BD-00C4-DCF22896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C2A540-AE2E-411F-CFA5-93A36A2F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1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87166F-B4FD-80C3-A00D-824C9D5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4D9303-EB29-2C73-B2DD-5768F3B2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8B760-521B-A5D8-5C0E-81B36FA5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2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4B3FF-D2B5-AB3D-674A-476ABA89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47C25-4A4A-6C38-6FC1-EE0C4EE2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AE02A6-D4C7-035F-B429-C4EDCA10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91999-5211-ACD6-FD0D-96DF2B28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B3C0F-40D4-E893-4E0D-CDD39267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00B76-964D-A36C-6E9C-98358C2C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7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F58DB-ED46-62D8-7BBC-05AD4398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66D36-F3E2-45DE-5DE3-E954DC78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26DDE-F405-C36F-13FE-77AF17770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C0297-0AD8-2C5A-5713-6A6FA3B4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C813F-4513-E212-87AB-F8975777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65A569-ED1D-0BC4-E0D8-FB1D2768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697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A67BC6-0654-FA72-95C1-39E9ECE2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D18F4-6747-7407-1E96-1C89659F2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76BF3-89A1-C1F2-64F1-9AA349498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FD92C-40C3-493D-AF88-93C63098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B8A5B-990D-02D1-4BB6-5C94F4272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9B290-0D4C-D1C8-DBD9-563F5A0C9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56F-0E0F-4438-A454-2A8778ABB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8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 descr="4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0487.天地里的庄稼</dc:title>
  <dc:creator>Yihao Zhuo</dc:creator>
  <cp:lastModifiedBy>Yihao Zhuo</cp:lastModifiedBy>
  <cp:revision>1</cp:revision>
  <dcterms:created xsi:type="dcterms:W3CDTF">2024-03-10T20:40:18Z</dcterms:created>
  <dcterms:modified xsi:type="dcterms:W3CDTF">2024-03-10T20:40:18Z</dcterms:modified>
  <dc:description>
487日地里的庄稼
2国量影送英路的路垫贸楼犁公
上新嘉实用带究刻各徽江厦绒会
1见到许多工人费时费力为已并不是专爱神
2羊群分散失迷你仍推脱逃避怎心欢喜
2小塑整亭男欠合果社公公和心公
谁体贴主的心谁体贴主的心
谁合乎主需用谁使主心欢欣</dc:description>
  <dc:subject>
487rdldzj
2glysyldldmllg
sxjsydjkghjsrh
1jdxdgrfsflwybbszas
2yqfssmnrtttbzxhx
2xsztnqhgsgghxg
sttzdxsttzdx
shhzxysszxhx</dc:subject>
  <cp:version>1.1</cp:version>
  <dc:language>zh-CN</dc:language>
  <cp:keywords>投影</cp:keywords>
  <cp:category>投影</cp:category>
  <cp:contentStatus>索引完成</cp:contentStatus>
</cp:coreProperties>
</file>