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F4036-B4CB-196C-6D48-AB94E427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E3F8A-7D1B-1CA2-197C-BBDCFF719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45141-E958-8716-2D8E-913DD65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ADBBC-905B-ED28-464A-E338B772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95324-D868-4450-FE30-ECEC7A2F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0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F6456-46B8-3A41-7827-940F3D90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893E69-D089-2F21-32BC-2448262A7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B191E-158A-2D9F-A1CF-57FACCE7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0E985-07FD-E8F0-B32D-E9E6D0A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EA59-36C7-6F9F-3B18-083DCDD0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9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719DAF-F4CF-C007-52A8-74CC2AEC0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B1B30-2DB4-4F6F-7DD6-628C375E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B614E-30B1-3B91-DC79-4AF83EA8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B2E2A-8238-495C-B730-B7BA1C8C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19B3C-32EA-FAAE-A760-1E6391F8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6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31C33-0F98-E320-D71F-7C1DB480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72853-BD32-B7F3-CC9F-FA11BB39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46E3C-49E5-6284-5A74-6ED34188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1CDBA-DDD3-C366-FD1E-62688D06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B4149-04A3-5479-6BD4-B90856C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3CA60-C486-99D4-91C8-265218C8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47375-B51C-7B4D-EB45-5B066FFE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C6BD5-0F0B-E64D-FCF7-AA0B3869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2A156-C10F-919B-B31E-F0720D60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623DF-81F8-7928-4359-AD33F504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38607-8B44-2CC6-3695-EF995F07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FD088-CCFA-59D8-7A72-94C1EACC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3ECF2-1DBD-BA28-12A9-02F41619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58028-0EED-CEB5-8B34-5F3FBE2A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0596F-02F5-9BF6-1367-1F47E8D0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470C0-4A58-854A-9AE6-3763953A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2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B185E-65E4-BEC3-1578-F527DE11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8217C-878B-0105-3900-C6C33D547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6D420-E68E-06B0-CAA0-1239CAB8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954AAA-F363-DF9F-E49A-A4482A5F8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02B8E1-BD9A-BC1B-51F9-551640F9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165CF3-5C3B-0F89-03C5-567C06D1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870195-85D0-8E76-5797-C6D70790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D4F149-C73E-3437-ED28-DFFF46A9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7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81E5F-1B58-F771-0CE1-23F6A771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F583FF-8881-3135-070D-4884E12B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262C6E-4BE1-7A50-BD3B-23329F6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C73E22-D9D6-3E73-5960-64FD8AFE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05EF70-CBD8-3751-5B63-10D4FEBB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0D874-200E-7820-D5F2-70E9000F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E0AECC-562F-696C-1C7A-D000FD17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6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2A9F2-B1E5-ED63-2E7F-8C6616BC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EC71C-F9FD-2510-45EE-9E294698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BE092-887B-DF2B-52F7-54B15DF0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045D2-2C07-C4A2-0A7E-6FCFB1D1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3CBAC-D5BA-2EF8-BEA6-5C31574E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C3639-7D7E-BB0F-FEE0-43612A4E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0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C4182-1387-E443-04C9-BB15D71C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5EB328-B51A-E991-F221-811CB5EEC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FD348C-35D4-7FC1-ECFA-C7D0324E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F6C97-9340-DCCC-701E-D84B288D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F97E7-35CB-1BF1-38DC-BE7F2D21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A09C1-7353-35BA-2DF0-51B011E6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782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6C8677-DC78-DF75-93DA-C4A0FE8C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D3458-0F8F-D552-0DCB-C598BCC8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EDCA3-155A-FEAB-FCBA-6B84BD9E9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E40BB-BB4E-77DE-2B08-7DBC85482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C6843-C64C-1AA2-1E10-90B83BD8D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9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738" name="Picture 2" descr="4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0488.兴起吧！我的心</dc:title>
  <dc:creator>Yihao Zhuo</dc:creator>
  <cp:lastModifiedBy>Yihao Zhuo</cp:lastModifiedBy>
  <cp:revision>1</cp:revision>
  <dcterms:created xsi:type="dcterms:W3CDTF">2024-03-10T20:40:23Z</dcterms:created>
  <dcterms:modified xsi:type="dcterms:W3CDTF">2024-03-10T20:40:23Z</dcterms:modified>
  <dc:description>
488兴起吧我的心
巍巍的高山，范港的海洋，我站在高山隔海观望
基督的精兵奔赴战场他们正把福音烈火点旺
离开亲人背井离乡收割庄稼牧养群羊
我的心中热血在流淌在这有限年口我该怎么样
兴起吧我的心兴起末后的人，
许多使命和托咐，在我们这一代肩上
走过艰难的黑夜迎着黎明的曙光
天南地北灵胞相应呼唤一同奔上战场</dc:description>
  <dc:subject>
488xqbwdx
wwdgs，fgdhy，wzzgsghgw
jddjbbfzctmzbfylhdw
lkqrbjlxsgzjmyqy
wdxzrxzltzzyxnkwgzmy
xqbwdxxqmhdr，
xdsmhtf，zwmzydjs
zgjndhyyzlmdsg
tndblbxyhhytbszc</dc:subject>
  <cp:version>1.1</cp:version>
  <dc:language>zh-CN</dc:language>
  <cp:keywords>投影</cp:keywords>
  <cp:category>投影</cp:category>
  <cp:contentStatus>索引完成</cp:contentStatus>
</cp:coreProperties>
</file>