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A33C-9A93-0210-174A-6FD38EA95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655DD-69E8-D680-154E-8402E88A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6E77D-A43A-E3D5-B9DD-023B2B6B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1B712-C78D-0932-4CEC-9C55FEF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F88E4-460E-94EE-C06A-F28F39E2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0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864F8-0DE0-9102-8142-686B7DCA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0735B-F84C-D2B9-6BEE-B4FB9571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B3558-03CC-40AB-A033-239B9F07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AD9A7-AAFA-15E6-CB12-2079AE19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2D803-C633-AC24-67E7-E1E42EF9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7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BF73E4-0C7D-E0AB-32FE-FC6374C21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A407D-B652-7123-F035-B6E7D75A2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9C998-8788-39CC-EC12-926DFD80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9A5EC-8E22-DB92-357A-C5561CC8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CA422-876C-C97F-839C-794825C9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28030-2B4D-3BAA-B3E0-5AE4DB15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B131B-BBAA-7A47-B751-F1ABE89C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3918C-E50B-1A2C-774F-BAF10E30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8816C-B859-BF09-0892-88B1A9BA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363E2-1C57-E8E6-AFCC-38A43A71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8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EE27-80FB-3F30-B137-BABAC608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81D88-1BE3-5898-06BC-0DC9C2B8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4ED33-1662-CF2C-5983-B13C9489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CAE36-30B4-E134-5DF0-520A88E4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5233C-AD60-7858-E446-250E2DC0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7278F-84D6-6B48-709F-73440B91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2F1ED-0624-46EF-03ED-E63594ACE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96084-B6FF-B5A4-C5DD-5BEC03A2B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2A337-DF3A-7DE1-9717-9D8390B3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BF1B2-76B4-632A-7610-82004126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E509C-8CB9-472D-D0CC-F0E0BDAA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F115-FD10-4E53-3A6B-9E439C34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BD1DF-ABCC-013F-A04B-3F854ED4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E8B16-0AA1-2722-2E41-6C92DF6B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D5306-E195-F69B-77E7-35024647A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80EFEB-B5CA-BCAC-EB7A-A39AC7FAA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9BB77-D880-804E-BDB6-0F95D3DD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5E198C-451E-D893-7AE7-81CFD75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D1979-3E60-8EE6-CC5E-81677270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8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21FB6-F7D1-5BDE-1A18-04A3F973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CD8F5-8605-78E1-C908-6B0BB509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4608A7-F0D5-2306-EEC8-8EBD4AB2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C4956-FD25-007B-2044-13779F8E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0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F378C0-5070-EBFB-0493-7272BDF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C7963-3287-8830-E6D8-074634D7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FA787-AD4A-6F1D-73D9-961494C4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870FA-863C-1549-56EC-3162E621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EC809-E288-FDF6-7690-C4F06EC0B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FA127-FCD6-F909-BD2F-3A3199B3C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1AE67-40C3-4047-1337-74AEF3F7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352E3-D2C7-E532-2652-A4C34759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3DB94-DF35-BE96-3698-428C6E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2947B-746C-5F7B-C6DE-B176C12E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865E44-3D0B-F64B-A42D-3A53DE31C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30BBE-A1EF-E866-1FE3-8A3BB3BD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C2A51-F171-C840-FCAF-82EDBE76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9D1E7-AF95-DCBB-6E7D-DBEB5F11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B4486-44D4-FA40-4FD2-01BF725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897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4161C-B33A-45EE-23A3-50420E76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A7B21-FC2D-DFA5-1725-1F57C05E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D2902-9F01-CA1E-8702-2B2E25672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7527-BE48-456F-9093-21BB45225FF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56065-41B5-F0DA-3706-679E8C4F9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B4D88-5427-51D4-3615-D32A07871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F1C8-92F6-4A86-B960-5CDF57C17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786" name="Picture 2" descr="4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0490.差我</dc:title>
  <dc:creator>Yihao Zhuo</dc:creator>
  <cp:lastModifiedBy>Yihao Zhuo</cp:lastModifiedBy>
  <cp:revision>1</cp:revision>
  <dcterms:created xsi:type="dcterms:W3CDTF">2024-03-10T20:40:31Z</dcterms:created>
  <dcterms:modified xsi:type="dcterms:W3CDTF">2024-03-10T20:40:31Z</dcterms:modified>
  <dc:description>
490差我
差我到祢要我去之地，亲爱救主恳求栋显旨意
用我作祢合用圣器工使人因我得闻福音真理
在远方或在近处遵主意或顺利或崎岖主祢道
路我愿行坐差我到祢要我去之地恩主我
今恳求垂听析祷</dc:description>
  <dc:subject>
490cw
cwdmywqzd，qajzkqdxzy
ywzmhysqgsrywdwfyzl
zyfhzjczzyhslhqqzmd
lwyxzcwdmywqzdezw
jkqctxd</dc:subject>
  <cp:version>1.1</cp:version>
  <dc:language>zh-CN</dc:language>
  <cp:keywords>投影</cp:keywords>
  <cp:category>投影</cp:category>
  <cp:contentStatus>索引完成</cp:contentStatus>
</cp:coreProperties>
</file>