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3D855-39DA-185B-F6E4-6F464E53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7A592-6862-3A48-06DD-7318EFBE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D4AD8-F2B4-779C-8025-673717AE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8A7BD-A59D-9CCD-CB6C-E3A73A4A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1426A-14B7-DFE7-CBB3-A3764C0D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CC198-A3B9-D158-ED2A-65D124E9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BBA9A3-18FA-0250-B6E6-DE0E70FE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C7F9D-8FDC-8260-7D2C-3487C998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9B526-54B0-2A7D-0E06-1C4852BF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35B82-44CA-5CDF-F350-6A05D7F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1EA21F-CD15-246E-D2F5-B76F44F0A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17A1A-3946-2966-8BC2-33FB34415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F6C03-B9B8-73EE-5D4F-26D6092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13DF1-A955-A1FF-2760-B508E1CA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CAA93-1673-497A-F330-165A989A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B4489-0E36-CC9E-C368-4EB242EE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D53D3-37B6-EBFA-D502-A74F935A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F0F6-2872-81F4-A475-4688E68E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65F8F-7BE0-894F-11A5-8F5393B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4E460-6202-8F6F-7768-94D6301C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B170F-DA7F-FCA7-9FF0-8570C631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B3C7F-DCFB-12AA-DCE7-1ABB7EC2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0AC79-46C4-8837-3DDD-DC0D685F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1165A-3166-1E1F-DE6F-F9F0DFF2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EF25B-CE69-4119-CD18-337F194D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0C4F-87A0-AC0A-38D3-FC4DFBFD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7FED5-9028-AB8F-9C33-6B236F28E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CF976-BCD2-E553-53F7-A16CF342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B038F-DB59-6450-AE93-2D51ACB9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71A97-21E9-0F38-9459-73A5B05D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C254C-6E05-E46C-3C0F-8229A41B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9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B51-51A8-E17A-4586-BEBB09E6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DA734-7895-BEEC-F7F1-AA87EE76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6C9C5-CFBF-D534-52F7-15D2EB50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C978E-33DC-A33F-5AB9-72EB1364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CBD940-985E-A6BD-40E9-BAE8758A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151E53-A9B6-1781-78FA-53C51A79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D8F61-72F0-83AD-1580-74BBB56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17D377-1C1E-B4D8-70B5-435116B8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5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B42D0-CBD3-53A6-DE55-6A88A968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C71562-0D89-CB74-5230-89849AD8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88BD9C-8FB8-5B8C-1AC5-F3E4E81E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F390F0-C9E5-573F-4428-9C895401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3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00C36A-D260-1258-2BDA-16ED458C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92D585-12FE-458E-FB7F-61C30F7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3344D4-FB12-2AE7-5C9E-57301232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0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FD7BB-C5FB-4DA3-B189-C14276EE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F6A40-8AD0-0A5D-2D59-7DD2B53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1A38D-88DD-3E43-DFFE-5B49056A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381D1-4A30-9E30-2557-668FE4DB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753A4-240D-C7B0-74DE-B2F441C8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9308-A83B-A900-5FEE-872FAB3A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D08C-A396-9CBF-8CD8-0C55A3A8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D187C-42D5-81BF-C482-DF54DAB32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11EB9C-CD33-8308-C315-BA823419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81F20-521C-30CD-6BAE-F7E77D25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B256D-3032-5A9A-4260-B8BAB17A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70582-F4AF-4621-03F8-9B21039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678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3DBC5D-E71B-321D-5067-1E98247A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A2192-4F26-7B73-7D46-D8616ED43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5D304-27B3-B8E5-AF8E-D8F47C29F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E380-1ECC-426B-93AE-1568F9DDA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D0DB6-E057-5F98-2ED0-2CBE21CEA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2327F-7634-AB87-E3AD-5EF8293C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F808-4CC0-408C-B2C0-B8C536CAB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2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810" name="Picture 2" descr="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0491.早晚撒种</dc:title>
  <dc:creator>Yihao Zhuo</dc:creator>
  <cp:lastModifiedBy>Yihao Zhuo</cp:lastModifiedBy>
  <cp:revision>1</cp:revision>
  <dcterms:created xsi:type="dcterms:W3CDTF">2024-03-10T20:40:35Z</dcterms:created>
  <dcterms:modified xsi:type="dcterms:W3CDTF">2024-03-10T20:40:35Z</dcterms:modified>
  <dc:description>
491早晚撒种
1早晨撒主种子落于人之心务，上午又要出去莫等口落下
2暑日撒主种子时刻勤做主二，虽遇风霜雨雪总不可惧怕：
3流泪撒主种子只恐有不结实莫讨人的喜欢须求主夸奖
1盼望庄稼熟了，时候快要临到我们必要欢乐收成在天家
2等到工夫完毕自能安乐无穷我们必要欢乐收成在天家
3奥时快要过去二人必得享福我们必要欢乐，收成在天家
收成在天家，收成在天家，我们大家欢乐收成在天家
收成在天家，收成在天家，我们大家欢乐收成在天家</dc:description>
  <dc:subject>
491zwsz
1zcszzzlyrzxw，swyycqmdklx
2srszzzskqzze，syfsyxzbkjp：
3llszzzzkybjsmtrdxhxqzkj
1pwzjsl，shkyldwmbyhlscztj
2ddgfwbznalwqwmbyhlscztj
3askygqerbdxfwmbyhl，scztj
scztj，scztj，wmdjhlscztj
scztj，scztj，wmdjhlscztj</dc:subject>
  <cp:version>1.1</cp:version>
  <dc:language>zh-CN</dc:language>
  <cp:keywords>投影</cp:keywords>
  <cp:category>投影</cp:category>
  <cp:contentStatus>索引完成</cp:contentStatus>
</cp:coreProperties>
</file>