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4E6EE-322F-D756-7370-D943BBED4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CCFFB8-CD7D-57F9-5520-895DAAC2D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F7107-3EDB-E6D5-240A-E411E77F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944-D362-4B1A-A7CD-6F853B34A5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31C3FC-AC4A-34F1-B8E8-8F5064D4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D5D409-FC3A-B7B7-B24F-9B5C6CC0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E16-303C-4948-8B3E-A206CF7BF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9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8AD9C-1919-B3C4-77D7-E67EBFCB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8604F7-4D4D-E6C6-1785-C50201DAF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62C90-45B5-9663-3184-2E3F3F95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944-D362-4B1A-A7CD-6F853B34A5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E94F2-8A1B-67F8-0D53-003BA558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18D6E-89BE-04D1-B280-B0F04537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E16-303C-4948-8B3E-A206CF7BF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07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D9FAAC-476C-8179-44D1-2DF316E27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B17DC9-99B0-0C20-3BF5-BD8CA5BC8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7841B-612F-121A-B53D-148644CC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944-D362-4B1A-A7CD-6F853B34A5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AA5E1-B2DB-BD86-3CEB-CDA7B4C2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313C6-AFDA-9125-7A61-D71FB7C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E16-303C-4948-8B3E-A206CF7BF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89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991AE-6DCF-8ABF-9AEA-E664B8CF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64BB5-28DC-87CA-496A-463A29F1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09DD6-21FD-2935-25FB-24FA426D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944-D362-4B1A-A7CD-6F853B34A5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5DFD3-0844-6636-8537-25B5322A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CD257-A2D0-9A78-6408-4B3CC4C7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E16-303C-4948-8B3E-A206CF7BF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54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8B19D-9631-FBB2-98A8-92956256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B398CC-1FC5-9FF4-3DB8-64BBF6E51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44691-2041-1902-66A8-541ED05E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944-D362-4B1A-A7CD-6F853B34A5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B2D2C-3AC2-E099-6E88-4E946A98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27222-BA2C-A678-4DD7-0A731767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E16-303C-4948-8B3E-A206CF7BF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2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0F2A5-ECB4-E368-19DB-19D03E8B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5B9777-0346-2532-783F-343686CC3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08E89-63F3-EBF0-D65B-456074672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F17645-4459-1781-92F8-6C16F883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944-D362-4B1A-A7CD-6F853B34A5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209AAD-1CCD-2983-9028-118687D5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008F53-1D4A-9729-B895-8071CB11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E16-303C-4948-8B3E-A206CF7BF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9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29C47-AD8A-F8C3-788F-ECE5ADD0E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23D12B-0620-EDF1-9161-38BA21F93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9B809A-62A8-FDEF-A252-AD1862911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12E09E-69C3-4648-5F00-F841C939A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2DC82F-0905-C248-8AAD-25ABBEDFF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CADC3-6C9D-C34F-0F8B-C3ED8BCE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944-D362-4B1A-A7CD-6F853B34A5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750CB8-A122-9F16-075E-E9346A99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DF0CA8-82E1-1DD3-48E8-FE500C09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E16-303C-4948-8B3E-A206CF7BF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09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2F77F-CF4C-3E09-9173-4A34DDF7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9265D8-67EC-CA2C-D87C-3C262C4D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944-D362-4B1A-A7CD-6F853B34A5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B1EE28-08A6-F3F2-7B42-0F408040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C66B63-DFC1-16A9-2B74-7B5244DD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E16-303C-4948-8B3E-A206CF7BF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23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36AFC0-AD90-3CAC-0EEC-E4747E38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944-D362-4B1A-A7CD-6F853B34A5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54F3AD-401C-16B9-DA7C-A3EE0522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632FC7-55B7-47D3-5FB2-272069B6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E16-303C-4948-8B3E-A206CF7BF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23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C425F-A369-0002-B7BB-8669BDFA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8D408-8F13-C0B3-F752-4946D9133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4F6BF8-23F3-6759-2A0A-9E7258F84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23D482-9B47-379F-38BB-62EB7F4D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944-D362-4B1A-A7CD-6F853B34A5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713E78-DB2F-EC1B-44FD-9AFF04614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CABD15-52DC-C863-3161-28500A2A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E16-303C-4948-8B3E-A206CF7BF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EBE2B-E7FF-54CE-FDDE-C8DE0A8F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148E0C-4535-8985-ABEB-ABD3D5DB7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B651CC-B490-662C-7D00-8B276F467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AE8770-E3D9-3950-1DEA-5B617144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944-D362-4B1A-A7CD-6F853B34A5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98DCDF-BFCC-C227-1899-A66688E8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D9029-95B5-ED4B-2DD4-4530F8BD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E16-303C-4948-8B3E-A206CF7BF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5022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92A8E5-BBE0-D869-49DC-7A1ED8B2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068090-2F0E-2482-B20B-C42A6DA48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547C96-6190-6358-CB53-92B9AC75D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0A944-D362-4B1A-A7CD-6F853B34A5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49EC8-0133-E823-F9C4-957E0AABA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8764A-64A8-2632-30DB-B14CAE8FE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F4E16-303C-4948-8B3E-A206CF7BF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5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834" name="Picture 2" descr="4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0492.我们的心中多快</dc:title>
  <dc:creator>Yihao Zhuo</dc:creator>
  <cp:lastModifiedBy>Yihao Zhuo</cp:lastModifiedBy>
  <cp:revision>1</cp:revision>
  <dcterms:created xsi:type="dcterms:W3CDTF">2024-03-10T20:40:39Z</dcterms:created>
  <dcterms:modified xsi:type="dcterms:W3CDTF">2024-03-10T20:40:39Z</dcterms:modified>
  <dc:description>
492我们的心中多快乐
我们的心中多快乐不停地唱那美妙的歌，
耶稣爱你也爱我我们的心连成颗
爱的歌和平的歌燃烧起不灭的火，
我们举起燃烧的火插遍每个角落</dc:description>
  <dc:subject>
492wmdxzdkl
wmdxzdklbtdcnmmdg，
ysanyawwmdxlck
adghpdgrsqbmdh，
wmjqrsdhcbmgjl</dc:subject>
  <cp:version>1.1</cp:version>
  <dc:language>zh-CN</dc:language>
  <cp:keywords>投影</cp:keywords>
  <cp:category>投影</cp:category>
  <cp:contentStatus>索引完成</cp:contentStatus>
</cp:coreProperties>
</file>