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21120-C898-F0A2-B403-26612BA31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FA584-B387-F2E6-3FBE-11F39C986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BF708-45A5-F3C6-F6E3-88327E60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40E6-AD72-3A45-2E8A-27DC427C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0E73C-4792-334A-E7D5-2B30EA9D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3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B2891-F63E-77ED-66E1-51E0F10B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294D0-4499-068E-2476-94B1D175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3CD0-C136-92D1-B650-8DDE4902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9048B-6B99-F70D-CE6D-3228FA42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26763-D6CA-2D16-9A62-D3D24216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0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E7041D-9C24-1436-EF01-027EF61FD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49542-663C-33D1-CD45-8990467AE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0F07E-0F30-61EF-D4AB-1C6E3973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129E0-27B4-631E-528A-D0B13454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663BA-A190-D5DA-34A0-F9203F8E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C4D54-DD7B-5BFB-9072-7B1964E9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D9BD-E9CF-A92C-E648-F730234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99705-8541-5C4C-DA3C-0DBA7253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B95FF-866F-D32D-BEB4-FB21660A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2405D-AB4A-BD9F-1030-258F01DB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E902-004A-4D57-B849-DDC71B45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89024-C91C-CE0E-24F7-46832C944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6A80E-50EC-E659-59BD-1DEDA0E2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1A7D0-914C-DF0F-AA48-C375DCAA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B9F34-2605-524E-32F6-FB44D243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7FF9E-D628-F38D-A827-ACA25F0B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684F6-FE92-2F36-2BF1-BA764EAF8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EDA8E-8A5E-5AEC-B179-9E4A7BAD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0AF39E-7ECD-4A84-AFE4-13F6BC1D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D5B2C-E781-B920-ECDE-E9DA5F8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9CE70-CA0C-92A3-5064-EBB22D7D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A581B-33BE-F819-F4FA-293B5AFE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C1C2A-C114-A35C-2766-8B5516E4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724BA-9131-8F41-2AE6-7CCFA303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7C4ABF-52C3-F9DF-3970-4F3BF40A3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E47750-5AD3-F1D9-B1DF-0EA87F838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E2DB13-D6C7-1EF3-E891-14B89D8A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397E61-097D-8945-7F6E-DA5F15C7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357B24-48DE-E570-7842-C369183B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0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ED21-2C6E-FF76-73C7-D76B95AC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1571CA-20BD-284F-3311-9BA107A6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C1AA1-3069-C862-426C-4783F9E5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F7BF79-0506-5FF7-65C1-89D06F27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C785D-ED3D-BDEA-913C-3E8AAFC5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05854-E9EC-A19E-8503-BCFBCBE9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A9DE4-0382-6598-683D-7DCDCC53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8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E9878-A557-A9FD-685F-2664E45C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B8AC2-E6EE-FA33-1D99-EA37C235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659ACA-6D73-5ABA-8921-4F279DC2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42266-9E84-377D-CE29-A71074C5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CF695-71C0-1B29-A01E-ADD54482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80ACC-A14B-A4DB-A1CA-ECE7575F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36F3E-5E9A-AA98-017E-4121258E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A7EEF7-9F65-99F8-7573-DED6917AA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7BBB79-2C70-EDEE-B050-1064FEDB1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C6B10-0257-DEEF-D945-39AF9C93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B2DCF-216D-5B06-EFCF-7BE352E2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20B195-182B-7D7D-5903-91C6CA16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540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ECAECA-E9FA-E8B3-EEE2-090B12B6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47C3D-6045-7560-629B-5525FE7C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C78D2-8382-34C4-3CCD-0148E26F3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FFDA7-8FA6-91F2-9A84-CC193FAB9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D35F7-0C30-0088-0910-85C724BE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8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882" name="Picture 2" descr="4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0494.快去传扬</dc:title>
  <dc:creator>Yihao Zhuo</dc:creator>
  <cp:lastModifiedBy>Yihao Zhuo</cp:lastModifiedBy>
  <cp:revision>1</cp:revision>
  <dcterms:created xsi:type="dcterms:W3CDTF">2024-03-10T20:40:48Z</dcterms:created>
  <dcterms:modified xsi:type="dcterms:W3CDTF">2024-03-10T20:40:48Z</dcterms:modified>
  <dc:description>
494快云传扬
耶稣急切呼唤声已从马其顿传来
冥海中飘荡游离的亡魂，等着我们去抢救
耶稣在前指路迈开步我们不再停留
弟兄姊妹们赶快遍迹天涯海角传扬主救恩耶稣
恩：传扬的救恩</dc:description>
  <dc:subject>
494kycy
ysjqhhsycmqdcl
mhzpdyldwh，dzwmqqj
yszqzlmkbwmbztl
dxzmmgkbjtyhjcyzjeys
e：cydje</dc:subject>
  <cp:version>1.1</cp:version>
  <dc:language>zh-CN</dc:language>
  <cp:keywords>投影</cp:keywords>
  <cp:category>投影</cp:category>
  <cp:contentStatus>索引完成</cp:contentStatus>
</cp:coreProperties>
</file>