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4B46-26E6-E80B-566B-253A96C62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6247C-B26C-F9D5-7D3F-95C816F4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6CB1E-60E6-0BB3-107F-BA452E10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4C305-D0A5-803A-A4AC-2090D969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138FD-AF6A-6455-2A58-7856E10B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36F2-A2E1-952B-BE13-FC47C9B5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E501B-EAD0-0C6D-F841-620FFF51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58EAB-20E8-D004-5820-E5C8EFDA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A791E-604C-9AFA-CDDE-E8A03615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1B085-B75C-5613-2A42-9456A168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3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74A34-9976-BEC0-4428-F1FF329F2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3F14F-7E58-3B7D-49FB-0AA5DAF2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F5D0F-4E53-6F1E-991F-C0EC7496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CBAF8-4632-CD93-BBF5-22584724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1BCF6-A8E1-0104-B4F3-FD579D7F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9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81392-E369-A639-FAD6-5D0400F0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4E1F6-6BE5-E424-FC7C-43BBD625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4B00A-9560-3490-BC81-F8CB0A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88401-0CC7-77B2-078A-B645FFD5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0509C-0830-2196-DD9A-163807C9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8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38629-AA01-3A2C-250C-4B5015DF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62C1E-595C-8719-AC2A-E53C9601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C047D-B17D-05F6-207F-CCEDF699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5A57-1312-C036-562C-A252F1A5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20A90-B247-867C-4A37-61428391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586E5-2633-A33F-4A49-76F32DF3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B56CB-95D1-8F78-1A66-0E3EF4658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F367A-9CD3-7F2B-D115-3163F65B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12D3B-F453-BDA7-7C85-DA7C3BCE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4E1FC-F9C1-58AD-A6E1-B6884E2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28078-3C26-1E8F-0829-353FC1B6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EF6E0-C6BB-F62D-8FFB-4C7053A5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0689C-E1B2-C8D2-6186-1390BDA0E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8EEC3-9CFB-B567-BE12-05578DDD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51BA4B-AD77-02F0-C944-300DD3F39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0DF570-BD92-4B94-7E7F-D0D3E8548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12C4C-7268-5473-2E4D-040D4165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8C2979-02D0-7982-D5DA-A5E6EC7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BFFD48-0801-71C9-5089-67F4026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1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B783B-8D64-11E2-DFCD-8F71CD47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B4A1A-4EDD-D03A-633B-B66D3A6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79C86-7BA5-ACA9-96E2-EFA0000F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08532-6143-DA04-4F96-3D797C39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6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D9A4CA-A445-02D8-BC65-154EDDD7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DD3D5-19BF-0290-6821-43D7B803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B39D5-77BB-E37D-F3D9-9C5A025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0802F-B40A-9628-5462-B4956D73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B08FD-0F56-9CF3-E5EE-4051A5DC2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39E0E-DAD9-0932-DDEC-3804EAC9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AE492-0C39-A501-4D25-062DAFA5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0AB87-676E-1EE6-15EC-A7997FF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6E1EF-724A-D339-502C-058D9123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6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DD539-96DB-B356-AB14-E1A38056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BF22C-A871-3D32-6272-28EECFBCD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66A47-FD46-8581-9CD2-CBB91517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4C5D7-3AA2-328C-2F06-2266D917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B239F-9FBA-F21F-6D42-38B2EF3F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4FA59-A664-6845-AB96-5D62099C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23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B692F-BEEB-39C3-C9B4-1AF6DD5D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C1AAA-16FA-12D2-AA8E-21D6A4F6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B04E3-3FE2-E6BA-6179-DACD5E10D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1D3B9-34DD-3C89-4163-362FF1FF5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EB9DB-4839-74F1-44E4-42411BD18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9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906" name="Picture 2" descr="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0495.主的工人！快速</dc:title>
  <dc:creator>Yihao Zhuo</dc:creator>
  <cp:lastModifiedBy>Yihao Zhuo</cp:lastModifiedBy>
  <cp:revision>1</cp:revision>
  <dcterms:created xsi:type="dcterms:W3CDTF">2024-03-10T20:40:52Z</dcterms:created>
  <dcterms:modified xsi:type="dcterms:W3CDTF">2024-03-10T20:40:52Z</dcterms:modified>
  <dc:description>
495主的工人，快速兴起
1现在正是庄稼成熟的时候可是收割二人在娜里
2可是主的二人只顾自己，羊群分散流离有谁怜
1众多罪人灵魂惨死在阴间，谁能献身传扬我主名
2羊无牧人成了野兽的猎物，可知我主耶稣真伤心
主啊我切求栋快速兴起我快兴起我快兴起我
主啊我切求祢快速兴起我去传扬祢福音</dc:description>
  <dc:subject>
495zdgr，ksxq
1xzzszjcsdshkssgerznl
2kszderzgzj，yqfsllysl
1zdzrlhcszyj，snxscywzm
2ywmrclysdlw，kzwzyszsx
zawqqdksxqwkxqwkxqw
zawqqmksxqwqcymfy</dc:subject>
  <cp:version>1.1</cp:version>
  <dc:language>zh-CN</dc:language>
  <cp:keywords>投影</cp:keywords>
  <cp:category>投影</cp:category>
  <cp:contentStatus>索引完成</cp:contentStatus>
</cp:coreProperties>
</file>