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B693C-DE00-5A33-559D-D582A08E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1CE9A-5203-8C43-1218-9A46B426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4F13A-8D39-D6DB-FC71-5F3D838E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FD432-B3E2-D146-065C-EC3EA465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D1462-2A42-393E-E72E-914C0C89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4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D949-2CD5-05BA-D563-294E7067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83031-BB74-056E-81C6-9C8F4E08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DA4F7-62DE-7D14-4048-9C81319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97E54-1CC8-2A06-8941-0659FD8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5886E-045C-C781-7B90-983EC41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35382-9785-BBF0-FDBB-0AB878FE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69A19-8FFD-D553-309A-6926415F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0DC22-763C-6813-61B0-D1A2E8C8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EC834-CD8A-98F0-063E-ACD2B975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7FF33-CC36-F945-1E43-1BBC4A26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8FD4-5430-19EF-6CE4-F33A0FFE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E74F9-D9C1-F25B-C6B0-82336D61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A97A2-C3AE-16F7-B9AE-9532A181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ECB9D-C4F6-6BCA-1188-2531F65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1E077-61C0-331E-9A47-1D000A8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219D2-0F75-509C-8542-92587881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BDD6D-9E4F-CC63-F937-33ABE5CD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68397-47F7-CACE-0F9F-E302977D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022FF-43A9-49B6-11E4-AA5F0413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29E47-12E0-BC7A-A1ED-86209947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E01C0-DA28-234F-64F4-CE403FDC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3327-655E-C721-29BB-A4AE8168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A2E66-C7F2-5316-549A-23664B86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E602C-0FB8-861E-4A6C-4FEBB334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33E2-6F05-0145-D4DA-A64E4C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4AD75-98F9-6102-E494-B0A5435C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7860-18C5-6C6B-E402-A92948A6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EE459-FFD4-397C-18B6-E0782E8F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FDBEF-2120-17B8-FBE8-A3EA88E5F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84B084-F331-61BF-50BF-95DBB0F80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607FD1-7F9D-C842-D741-709A9AC9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1FC25-5803-9E96-6BD5-9D0C53E6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B2559E-F6EA-C80E-A978-B88A15B2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119A85-2E39-FB4B-B1A8-9B2BA200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0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74E8-034B-FEF0-4418-38A17647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EB537-66F3-D67E-4912-1232B44A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3E0A34-279B-3C5D-8FF5-84C89690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A0CE5-5467-CF58-ED02-0ACCEA65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23E20-F4DF-9D6F-BE70-33F06812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A6113C-39FD-91C0-CEA3-956F2B7D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2E25C-E827-BC52-1A1A-86530568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4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CD82-E03B-4759-814F-6F0CE03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555A1-E8BB-893A-5F36-295CF118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65057-E712-44E3-3E94-2D6ED887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0FF68-234B-A6F5-4167-20D357C0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DD1FB-A8EC-4818-CFBC-71B0424D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9AA60-C83A-AF2B-C318-7B570F6F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1B10C-F34D-53F3-CEB3-7E0913D2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F6BAD-ECA5-2882-4A0E-1D5109240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6CCAF-3E86-453D-0403-DB38956FB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004B0-0C8A-39C2-4684-8420BE91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68F52-DAF6-7161-342C-7DC3F3FB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EA11E-8840-AC88-7EAF-4E2D45B2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026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C03C96-5040-DB5F-DE72-C43714E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5D392-E6AE-0315-F608-F875513D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9A4C0-BE60-D479-1E23-AD87FD8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7507-0F4C-4094-8952-2F31701459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70A7F-9420-D067-F338-E857D5EE2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37991-3107-5E34-EEDB-4C5EE106A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4F54-6E70-4BED-B795-E4D60554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930" name="Picture 2" descr="4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0496.快乐的福音使者</dc:title>
  <dc:creator>Yihao Zhuo</dc:creator>
  <cp:lastModifiedBy>Yihao Zhuo</cp:lastModifiedBy>
  <cp:revision>1</cp:revision>
  <dcterms:created xsi:type="dcterms:W3CDTF">2024-03-10T20:40:56Z</dcterms:created>
  <dcterms:modified xsi:type="dcterms:W3CDTF">2024-03-10T20:40:56Z</dcterms:modified>
  <dc:description>
496快乐的福音使者
快乐的福音使者，像天上的星那样多，
传递着救人的福音奔向世界每一个角落
写出多少动人的诗篇，
唱出多少优美优美的赞歌
啊快乐的福音使者，爱的使者，
就像星星在黑夜里闪烁闪烁</dc:description>
  <dc:subject>
496kldfysz
kldfysz，xtsdxnyd，
cdzjrdfybxsjmygjl
xcdsdrdsp，
ccdsymymdzg
akldfysz，adsz，
jxxxzhylssss</dc:subject>
  <cp:version>1.1</cp:version>
  <dc:language>zh-CN</dc:language>
  <cp:keywords>投影</cp:keywords>
  <cp:category>投影</cp:category>
  <cp:contentStatus>索引完成</cp:contentStatus>
</cp:coreProperties>
</file>