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A198-2A53-7166-AD45-7EA1ECBF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0047E-91B4-FEBA-1979-08672E2A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CA68-BDD1-B7E2-E986-359447C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94F36-50BD-A0F6-A455-714918C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E3CF-C1B8-1D5D-7685-EFDEBF80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2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1AE2-0387-D800-D98B-1E51592A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1788F-7443-4DD4-EE0E-CD6D0544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17D32-7DAE-B47D-7A98-183CFEFF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4A6DE-ED7F-4FAA-CC6D-18642E9F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2F82D-4863-3163-7791-9015265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79095-DDB2-35BF-8203-F05D702A1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F835-D940-1BF5-A067-A9D35ABF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FF93-8CDB-B998-A5F1-D5A2010A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C1EA8-7772-9F52-3267-F4136E54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B22B1-C95E-A791-63FE-99FD2F74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0A68-F21B-24D0-AE50-F32DD2FE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00F42-61BC-02B2-89B1-5A7B0034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5597F-9CDC-A759-E7EC-399534CB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E17E6-8280-8D9A-C5DD-D6C5ADA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122E2-4E87-803D-8C98-68B6255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AAA44-BDAC-4E43-4453-1AE1D7B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2C293-133F-3D43-6924-319A6939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E4D30-6DB3-5FC3-25D7-145489C2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8E07F-FEED-4632-87B0-B38D1A5C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2072-3007-D2FE-A8A7-1322F141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88BD0-4689-9B22-E19E-3272BAB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27903-20D6-2B55-F3E0-924CCDA6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CF09-AA6C-13E0-0471-42FE8DE2C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C64E0-9A66-987D-60F7-2D2E98F2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DEF03-6FB7-92AA-C781-EB4E92D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6C5C2-2CF5-1E38-2EF3-714A8797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6A62-F0D5-A38E-1F2E-325AA8AD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2AC10-2752-F3D8-F373-B01573F3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10857-FD4F-885A-7BD7-8B964BE7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4557F-A7C5-67E8-810E-837C3BD9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C7F6B-7252-80E6-6F2F-971525E54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E61B4-9599-5498-CA98-A2A6B80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BBA62-7144-3CF9-86FE-797F72CB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56EFA-4599-3327-47AB-976F3B5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F8CB-D8FD-DBD3-0E10-952389A2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7966BA-5A83-47D3-774C-3773FDB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9217A-BE79-9FA8-82A4-DEE5958D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66937-D72E-B38A-5241-622AFAF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8EEE4-A02D-D322-5764-9EE8EAE5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85C5D-0A5B-195F-0122-160FCF8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999AA-41B8-4C4F-CF0B-2D0EB616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62D26-5A56-DC6E-6624-6870246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C4BF2-EA98-35D8-AB2F-0AFB501E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45E8F-9DB2-EE39-5F4C-0A5249CB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D33DC-B62E-79BC-A594-E82FE66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22AC0-C30A-359F-D34D-628ABDDD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FB2B1-2359-95A9-B59C-9E55BB10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89AC5-8D72-EAD9-396D-4F0BCE5D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82CAD-4E9B-2849-74DA-91433414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0C87E-5404-04D1-E11C-AB134CF2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19588-16A4-6891-0EB2-3CA2A79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865D5-FFD8-B597-DC67-06CFCD08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3D3FC-B436-A18A-537B-5C82E32B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425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A567A-B831-74FE-1F47-67D176D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5F19D-9FA7-7076-2B29-A655700A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7CA05-CDD0-A967-7DA6-59E1E5C1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EDDFD-2434-C765-D50E-8893794A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4E661-5F30-2D4E-3001-9F9DE9B4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0497.羊啊羊！那么多</dc:title>
  <dc:creator>Yihao Zhuo</dc:creator>
  <cp:lastModifiedBy>Yihao Zhuo</cp:lastModifiedBy>
  <cp:revision>1</cp:revision>
  <dcterms:created xsi:type="dcterms:W3CDTF">2024-03-10T20:41:00Z</dcterms:created>
  <dcterms:modified xsi:type="dcterms:W3CDTF">2024-03-10T20:41:00Z</dcterms:modified>
  <dc:description>
497羊啊羊那么多的羊
羊啊羊那么多的羊，谁能把羊抱怀中牵挂在心上
羊啊羊，那么多的羊总要把羊带在青草地带在溪水旁
不愿听到牧羊人有石沉大海的消息不愿看到牧羊人有
雇工的心肠提比哩亚海边的嘱咐谁也不会忘，
主今天再次对我们说：喂养神家的羊</dc:description>
  <dc:subject>
497yaynmddy
yaynmddy，snbybhzqgzxs
yay，nmddyzybydzqcddzxsp
bytdmyryscdhdxxbykdmyry
ggdxctblyhbdzfsybhw，
zjtzcdwms：wysjdy</dc:subject>
  <cp:version>1.1</cp:version>
  <dc:language>zh-CN</dc:language>
  <cp:keywords>投影</cp:keywords>
  <cp:category>投影</cp:category>
  <cp:contentStatus>索引完成</cp:contentStatus>
</cp:coreProperties>
</file>