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93776-8CFD-F048-8A68-6470B8F38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A5B642-9BD5-15DA-4D03-7712968F6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B263AE-E0D0-F88F-DE27-B63138E0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75EA-6DD8-46CB-B96D-7F4B58669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742D24-D70E-23B5-51E1-4DF28748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47502A-3CC1-96D1-27D4-88D23798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D689-1B7D-476A-9109-2A72EC7AB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0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D0F63-D731-B52F-5460-540A529E9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B22F34-BF27-6643-8226-0B5EAEE37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991B10-25A2-4BBA-2B75-AA1B2093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75EA-6DD8-46CB-B96D-7F4B58669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49A79F-7F72-955E-BA9A-BA5CC799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E20E44-FA74-1DD6-7D86-97CA273E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D689-1B7D-476A-9109-2A72EC7AB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31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7D5626-6905-250E-9301-66CDC201D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01FFB7-792C-1E18-5A05-ECBEB8E74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047D6-46E6-AB6C-0CF7-0A7992AB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75EA-6DD8-46CB-B96D-7F4B58669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A9E1E8-20FA-4EB2-1B9B-FD056DAB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35F508-1BB4-D337-B60B-B70C9EF5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D689-1B7D-476A-9109-2A72EC7AB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82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C2A2A-32D4-6C3C-4D40-8F8FBFDB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C3AFC-5B76-72AD-27AE-8716DDA88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BE7E10-64F6-9995-4E0D-AA0ABE08A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75EA-6DD8-46CB-B96D-7F4B58669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9E5AA4-C665-31E3-FAA6-173B0B52B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A8397F-1C1D-2B66-C184-25F301D1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D689-1B7D-476A-9109-2A72EC7AB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82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19D02-4624-9093-1E92-C959C8B27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0B72BD-A40C-45C7-0FE9-559072E54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9D782F-2587-82CC-C00A-972FB05E7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75EA-6DD8-46CB-B96D-7F4B58669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893DCB-CA94-B259-9383-3470CFBC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1BC85B-7D67-5C6C-00BD-70588C04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D689-1B7D-476A-9109-2A72EC7AB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13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2558F-B469-DC62-A916-95E42431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82ACD3-A57E-3C59-0309-832BA75CD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F2D85D-6E2B-1B80-3B0E-29C276D7C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82E0E5-E79F-30E3-AC56-88F8C118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75EA-6DD8-46CB-B96D-7F4B58669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A5C061-C340-4874-ED29-7F06AD06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42C79A-96DC-0F07-6E0D-93A534F6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D689-1B7D-476A-9109-2A72EC7AB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20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0EECA-AEAA-2D0B-0BF0-7F835F4DB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13D620-67EF-2B58-A6BE-02B2D4EAA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B6F99C-BC82-C872-5D22-61B729BFB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07C049-A238-C0CF-D329-D012E5CE9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454D33-3950-DF2B-D13A-69D1F18DD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AA3333-B2A0-0E75-7606-6CF28F3C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75EA-6DD8-46CB-B96D-7F4B58669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6E5C44-01EF-427B-5D1B-5D6C6849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87A360-CD5C-4F8A-0E4B-0D689A62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D689-1B7D-476A-9109-2A72EC7AB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18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BFFB2-385C-9693-AC4A-4B2C7DB9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09FF82-7B36-7FC4-BD7B-4E4EAA5B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75EA-6DD8-46CB-B96D-7F4B58669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3EC129-A54C-D56F-31DB-9552C8F8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1AC27D-9086-BFC7-DF34-CC64DB29D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D689-1B7D-476A-9109-2A72EC7AB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87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FBAA85-BEBA-1701-4D18-EABF75E6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75EA-6DD8-46CB-B96D-7F4B58669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914EC2-9D00-302C-B9B9-1D3C020A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CE0625-CEEF-49FC-278B-0DF957E2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D689-1B7D-476A-9109-2A72EC7AB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3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E5A6E-FFEB-9315-9DC0-45D584B1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3B3E1D-4B87-ECE7-C182-04C89FF31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AE8E96-00B5-DFDF-E77B-AF488BAD3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F0AD95-436B-0016-70D0-4F8C7535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75EA-6DD8-46CB-B96D-7F4B58669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30C9F6-D2B0-64CF-A31C-020ED74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AF0569-FBC9-F150-B4CF-6951902A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D689-1B7D-476A-9109-2A72EC7AB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8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71161-EBCF-0998-BEB5-A40E9D81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445F4B-F283-94D3-76C8-B273A3934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B81CF1-94B5-C9F0-78BB-4C742C4C7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E24736-C667-1EA9-A195-1BF06E0AC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75EA-6DD8-46CB-B96D-7F4B58669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000DF0-7A9F-5666-8A29-385B5A12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DDEB2C-8C5A-B50A-56CF-C3E0743B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D689-1B7D-476A-9109-2A72EC7AB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3818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89CF65-AC82-DB0A-34A9-A09D389C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C9AD22-BB46-E0E7-120E-83106199F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2807B-080C-39AA-212A-49F2BF972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B75EA-6DD8-46CB-B96D-7F4B58669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D0238-4243-1016-97FF-A7BA83C78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DD5AFB-226E-B14E-BAAF-A5EC13B3D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CD689-1B7D-476A-9109-2A72EC7AB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15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026" name="Picture 2" descr="5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051" name="Picture 3" descr="50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1113"/>
            <a:ext cx="9144000" cy="622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0500.中国的早晨五点</dc:title>
  <dc:creator>Yihao Zhuo</dc:creator>
  <cp:lastModifiedBy>Yihao Zhuo</cp:lastModifiedBy>
  <cp:revision>1</cp:revision>
  <dcterms:created xsi:type="dcterms:W3CDTF">2024-03-10T20:41:12Z</dcterms:created>
  <dcterms:modified xsi:type="dcterms:W3CDTF">2024-03-10T20:41:12Z</dcterms:modified>
  <dc:description>
500中国早晨五点钟
中国的早晨五点钟，传来祈祷声
祈祷带来复兴和亚带来合得胜
中国的早晨五点钟，传来祈祷声，
人人都献出真诚的爱，五湖四海皆弟兄
500中国早晨五点钟
中国的早晨五点钟，传来析祷声
飞越了万水干山融化冰冷的心灵
再没有捆锁再没有战争
带夹了祝福扭转了命运今年是好收成</dc:description>
  <dc:subject>
500zgzcwdz
zgdzcwdz，clqds
qddlfxhydlhds
zgdzcwdz，clqds，
rrdxczcda，whshjdx
500zgzcwdz
zgdzcwdz，clxds
fylwsgsrhbldxl
zmykszmyzz
djlzfnzlmyjnshsc</dc:subject>
  <cp:version>1.1</cp:version>
  <dc:language>zh-CN</dc:language>
  <cp:keywords>投影</cp:keywords>
  <cp:category>投影</cp:category>
  <cp:contentStatus>索引完成</cp:contentStatus>
</cp:coreProperties>
</file>