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6327C-68DF-0F21-4A25-700C2859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311E4-80BC-52AB-4B6B-A534E1983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09FE5-3163-DE74-CF6C-C667AD37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5347C-33B4-03CF-7934-33B9EA03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77CBD-66FC-B47C-3CF0-0B087CEC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2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653C-CF88-A064-4AE0-6E5C674B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11161-D6F2-B7E9-4294-BEF3F042D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303F5-3619-A09E-1981-4D32AF3C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CF06A-5137-5D56-C1E6-15A522A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E1883-0B7B-D936-3602-59571BFC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0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D2833B-675A-0992-CD25-3EFFD59E8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2646F-0F98-5A20-7654-4E442D2B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C193-773A-10D3-3429-ABFA3363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B5896-F16F-33AB-C67C-3BD6E9B0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4AFC2-BAF8-62B7-F37F-2D786B7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CC8F-B301-5FC5-E652-B386B6CD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B026F-531F-0254-C0BE-9F8569DB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907BA-42E0-7DDA-03FE-DA2806D9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96147-0D43-DAEC-4ACE-5C39A46F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669DA-EB85-3EC7-F8E5-1CFF999D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1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83308-CC45-5775-70D6-30ED4998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FCE0C-A6C3-1F44-2F70-995EE1E4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22806-1822-826F-900B-D42F67BB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BD958-EDEE-BA18-8CA3-F987675A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5F853-3DEB-B991-DBA4-48FE3B50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4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1A864-636A-C895-1B4A-6FEE3020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E516C-4650-7B56-343D-2E960C531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05DE21-C98A-CC06-5A37-381C7052D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C10AB-F5AB-7290-89C1-100E7801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76FBF-6CE3-BDC8-1B2F-391A60F9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116D8-1E0B-2EBE-9DC0-93AF39B6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7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53C4B-DBA3-83DD-44E6-5DCF5CCE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6888C-1087-2FA9-FE9B-45F3F96B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FC30E-2D95-FCFC-281A-9ABC2CF4B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2F373E-EF3C-97CC-F143-C34441785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B40691-08AD-1593-AF5B-3B79473A9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6AF74B-1768-BC25-DFF1-4F2809DA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2CAF7-5494-9093-1FAA-C9ECBE2E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A3F4CC-CA18-E21D-CB14-71A6F01E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7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0075B-089C-358F-CAA6-4EA72920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7A96ED-271A-820C-443F-46928AB2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330919-3A9E-A0F3-A56A-C112E30F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E6687-ACA2-2B12-B49A-1F7B862B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E16BA6-E302-5F00-34B9-3BA0790C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B08B6-AE93-F770-5267-149F5E30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A6488-DDDD-E65D-A54E-8E2D0631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EE708-9E36-9399-CE21-A287475F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60452-08F9-AEED-688B-9BA6447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21B45E-15D4-F3F2-ED67-A5CE8EB8B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490AF-DB78-9550-8A7E-CB6F510D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7C68F-B028-87F6-3EE6-7C25882F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D985E-0B2C-C724-FC29-1E4697AE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5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18A83-F972-516A-9EC7-EC6472CC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4B2D1-89BC-2051-A00D-E1083F7C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862F56-1472-14B2-ADED-8D2EA7829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871E4-77BF-918B-80B0-82D80C7D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65B4A-2AC0-9079-4B7B-4E421AF5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F0F7E-3183-C7AC-39DA-B1DEAC6A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967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7F289-3634-E91A-F116-D88A6DF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2C5A9-5F6E-4349-4945-51892049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E3B6D-CF7D-416D-379F-3FA922335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671F-2BAE-4D44-A692-071858C457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C12B3-D9C0-47E1-5381-98689B5EE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90D38-8F38-8C40-642E-86E65E07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A58D-73E0-4488-9C82-0909F38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1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050" name="Picture 2" descr="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0501.为国求福</dc:title>
  <dc:creator>Yihao Zhuo</dc:creator>
  <cp:lastModifiedBy>Yihao Zhuo</cp:lastModifiedBy>
  <cp:revision>1</cp:revision>
  <dcterms:created xsi:type="dcterms:W3CDTF">2024-03-10T20:41:17Z</dcterms:created>
  <dcterms:modified xsi:type="dcterms:W3CDTF">2024-03-10T20:41:17Z</dcterms:modified>
  <dc:description>
501为国求福
1主祝福我国家主祝福我国家数千年之历史灿烂光华
2求主祝我人民，求主祝我人民发展富强繁荣互助精神
3愿我主施救恩愿我主施救恩遍布福音能力感化万民
1堂堂立国东亚堂堂立国东亚文物丰富精神博大
2众同胞皆振奋众同胞皆振奋政治民主道德日新
3人都相爱相亲人都相爱相亲天恩广被气象新
美哉中华美哉中华人民皆兄弟天下是一家，
神恩无涯神恩无涯祝我国前途日发达</dc:description>
  <dc:subject>
501wgqf
1zzfwgjzzfwgjsqnzlsclgh
2qzzwrm，qzzwrmfzfqfrhzjs
3ywzsjeywzsjebbfynlghwm
1ttlgdyttlgdywwffjsbd
2ztbjzfztbjzfzzmzddrx
3rdxaxqrdxaxqtegbqxx
mzzhmzzhrmjxdtxsyj，
sewysewyzwgqtrfd</dc:subject>
  <cp:version>1.1</cp:version>
  <dc:language>zh-CN</dc:language>
  <cp:keywords>投影</cp:keywords>
  <cp:category>投影</cp:category>
  <cp:contentStatus>索引完成</cp:contentStatus>
</cp:coreProperties>
</file>