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E93D-9236-A634-DB50-9B16D10B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2791B-5E21-77A4-FB54-2A7531530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80FE6-F242-1934-5BA7-79EA470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836FE-1D62-DF90-8B47-5AE6984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663A8-C03A-265F-1F84-60DC322A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5DE37-AEC0-EB30-25D9-6CBEDE41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22B22-C893-7B1E-2CDD-0125C5B4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62C34-FD91-11AA-AE04-60721B76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FD69C-166E-2347-9322-2299043D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08720-852F-E20E-162E-436EF6E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BCD0E-3AB2-FCDE-28E1-28C55E3C9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5D022-F5C6-098E-E85D-D51D62563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F2238-BBB8-07A5-AB8D-877F9C79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37CD9-4EFB-EC3C-BBA1-A0842E5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62085-8A31-9F2D-6253-A59B2676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8D528-03C8-B2C2-5493-BE67B6F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A150C-A8DA-A81B-E0B0-FEAD57B9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8FBCA-C0FD-60A0-D9CA-F0FC7878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276ED-3FF5-9364-3699-B6B711F4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2F719-60EF-F3BD-E4AF-22839010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4418-5801-F447-38C4-76594411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C2FD3-2B80-5AC4-6263-AFA9511B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E08E0-1DC4-2EC3-D1EC-0564E2DB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C7675-4955-99FA-0413-47E25C90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120C1-8127-DA0D-8025-E9741B0A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58CE-0C0D-1280-25BF-1DB1A84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988DE-F9EE-E800-57CB-F6A53DC11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BFBED-C35F-9701-4877-71A225A2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B5358-17ED-8A27-1788-7C0D26C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F285A-8C37-836D-6C41-CC8398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3815A-17A6-398A-CD6A-E7589F9B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9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54B38-915B-5ADA-A0BB-ADEF041C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BAB44-74F3-BD2D-B86A-290D63529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C51D-BF9E-E310-086D-4AA7E4E6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37649-5AA9-373A-96C5-E8F8FA9BD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AE772E-7F70-2299-04F9-CC5C5117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1F909-6EF5-5167-168B-88002DA3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28DE99-1C89-7F73-E903-D340A248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1F9D46-06F6-2C7C-CD4C-F69CB86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BF4BB-23ED-E8BF-68B9-1026FE12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7F6EE-6FA2-5A24-C10E-330ADCC4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CF306-FBFE-116B-7C82-D60F7CA3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F09F77-3A6D-83BB-B214-CC76CA54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C63C78-7A42-5856-9862-3BAC889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1FA72-2906-1242-A704-B0B07DB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13537-C781-4848-B4FF-A388CF0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4B1C-BF8A-00C6-34B0-B0C81B6E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94D8F-C430-0B05-B3D2-7921E7B5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058E7-908E-F751-DE2A-58B1C935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ACD2F-E7D5-5F0F-C0E2-1BE8CFC0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5C95C-4AEA-00BE-AAC3-B937A603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E5200-81B1-999F-1A38-B5EE93F2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B8CC-F6EB-6DF3-4DC6-92A72A7C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92F26-A9A0-1A0B-0F0C-72332C0F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0370-A359-C6D2-1FA8-EDE881C2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1FA64-475D-487B-2001-A2BF2048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19C87-1F37-0612-1554-139295FD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D491A-8868-B217-1F89-395A7677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048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EB324-DD90-1B1F-33D5-CA48DB0B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FBED-1DE7-FCF0-4DEB-29DFA96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98855-1381-7C33-C362-3B2D313F8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B53B5-A99C-590A-2AC0-AD985D15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D859A-C42A-8DE2-890E-E29BC3CB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0503.中国人要起来</dc:title>
  <dc:creator>Yihao Zhuo</dc:creator>
  <cp:lastModifiedBy>Yihao Zhuo</cp:lastModifiedBy>
  <cp:revision>1</cp:revision>
  <dcterms:created xsi:type="dcterms:W3CDTF">2024-03-10T20:41:25Z</dcterms:created>
  <dcterms:modified xsi:type="dcterms:W3CDTF">2024-03-10T20:41:25Z</dcterms:modified>
  <dc:description>
503中国人要起来
中国中国中国人要起来沉默多少年昏睡多少裁，
今日要像猛狮苏醒中国中国中国人要起来
我们同心为你祝福我们齐声向你喝彩
万军之神水远爱你，中国中国中国人要起来</dc:description>
  <dc:subject>
503zgryql
zgzgzgryqlcmdsnhsdsc，
jryxmssxzgzgzgryql
wmtxwnzfwmqsxnhc
wjzssyan，zgzgzgryql</dc:subject>
  <cp:version>1.1</cp:version>
  <dc:language>zh-CN</dc:language>
  <cp:keywords>投影</cp:keywords>
  <cp:category>投影</cp:category>
  <cp:contentStatus>索引完成</cp:contentStatus>
</cp:coreProperties>
</file>