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CADED-1736-ADE9-F820-4945D003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82BF9-ADE0-94F1-E617-F4A018EB9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4CE24-7944-50EB-A376-F4586378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21CAB-5DE6-236A-4BAF-7290EAE9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94D5A-61E5-2CA2-1970-F5FA658D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F17A-65CB-AB33-9D8E-E52A4C20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CD56E-009B-C254-D62F-36FEA543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C288D-19C9-9118-F7F8-8310E7BA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E9627-9761-DCC1-EEB4-2F2F60DA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BBAD-E82B-8615-1353-C187D83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8749FD-A707-60D9-189C-CD77F863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05595-A60D-C040-C1B7-9FC7315E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5934E-CA4A-D0AE-4286-40DADD47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2D64E-FCDA-2EF0-1F9A-A43B03DD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38893-961C-8A25-5464-72DA809C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8F629-1834-DAB6-80F8-683EF0E6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64F43-54A5-B5B6-11DB-A54C5D13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33AA-7CA2-4C1D-D986-B07F568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1749B-4924-424E-6534-4B6388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E2430-89C6-3E7A-7BDB-5BDB8F67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3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BB8E-A75B-41ED-0FF2-FD6BB102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04F79-CB1A-77C6-43E8-9CFA1ADB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86AD7-90CF-A351-46D4-1107030D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2001-5FE7-0CDB-225B-15368635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7F973-F2AA-CC0B-5399-C7BBC51A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D4B6-EA90-43B5-040D-6602963D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585E7-3C5D-A1D3-EAFE-35A6EA6D5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5A3B9-B326-B36D-3699-8F78677F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A4404-BD1A-2814-F6A9-B2AA99A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A68FE-E5DB-9169-3EAA-292343E0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71F6E-5AD2-EA5A-FE06-A5871246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9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204F6-D62F-8A1C-A025-7BDFAE8E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5B16E-D5C2-02F9-0630-4BF8E084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AAEDC-BBC0-CF27-8A84-65B7B7B6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0DC5C7-F067-DF98-4E87-4CF90CB6E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46905-66FB-65FA-5417-B4755753D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13195-7716-672F-689D-219A598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C4D73C-62C0-A9C4-824C-3C9AFCBC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40DAAC-8B3E-D227-60D2-235C482C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8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3004B-B71F-B17F-58D4-319A95FF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2DB662-B7FA-1FCF-3647-0D7553D9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BB8047-894A-CE25-AA67-85F4E58E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3998A-73AD-975F-DCAD-7969B017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25310-8FC9-C5A5-B53E-C1D124F3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39D592-AE97-C41A-01B8-C0F3448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EA797-BD3D-1D02-3441-8ED7974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5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512F-E1E6-5F98-1F6F-DDB4565D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1A0C5-FF78-B506-D903-BB6CF3BA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398F8-75C9-97B5-FD6D-06FB3008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7251-6331-921E-615F-1FB9F88A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CCF32-DD2E-4395-1A3B-F3E9ABF4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BD377-2960-A269-57B7-118DCE69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926D7-5CE4-6B05-3905-88AE5A5D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14951-BA9F-84EC-513F-88FE8DBE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DC17B-6A85-88E0-1ABE-6AE37AD09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F5A4D-0F63-CFB0-6D13-309827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E807A-F283-A5C3-C6F5-313D0CAA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54009-BA7E-E77B-F4C5-42C7A8D7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4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9CC380-3B88-BE07-2953-7F482CC5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20AD7-D425-1333-443F-CE7CDBBE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95ED4-D894-7C7E-698E-33D303139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373A-4DED-4CAB-925A-4B9AEC6F7E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E84A6-10B8-AD2F-ACC0-25A1199B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1F47F-3C46-08DA-4A83-DA659598B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DB23-D5D3-435F-AA9D-17C941398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22" name="Picture 2" descr="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0504.今夜难眠</dc:title>
  <dc:creator>Yihao Zhuo</dc:creator>
  <cp:lastModifiedBy>Yihao Zhuo</cp:lastModifiedBy>
  <cp:revision>1</cp:revision>
  <dcterms:created xsi:type="dcterms:W3CDTF">2024-03-10T20:41:30Z</dcterms:created>
  <dcterms:modified xsi:type="dcterms:W3CDTF">2024-03-10T20:41:30Z</dcterms:modified>
  <dc:description>
504今夜难眼
今夜难眠，想起国家和民族
今夜难眼想起亲人和朋友
何时能屈身口称耶稣为救主
世上只有一个地球，到了尽头你往哪里走
今夜难眠跪下向神祈求
今夜难眠心潮起伏心潮起伏
不能亚静举起双手为我民族家园祝福</dc:description>
  <dc:subject>
504jyny
jynm，xqgjhmz
jynyxqqrhpy
hsnqskcyswjz
sszyygdq，dljtnwnlz
jynmgxxsqq
jynmxcqfxcqf
bnyjjqsswwmzjyzf</dc:subject>
  <cp:version>1.1</cp:version>
  <dc:language>zh-CN</dc:language>
  <cp:keywords>投影</cp:keywords>
  <cp:category>投影</cp:category>
  <cp:contentStatus>索引完成</cp:contentStatus>
</cp:coreProperties>
</file>