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072C7-6251-29D4-DA05-74EDC89FD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74F5FF-5FD1-E169-C775-91C1E9CC2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CC761-1B91-6D11-1DB2-BE4210A1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C2127-025C-EEE8-E0BE-15836E17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68C8-295F-5900-E7F0-E3A122C5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1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0157F-110B-3C05-7D5C-C8D63E4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54712A-ABDF-CBA4-5A1D-CD81BC4FF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E84FB-E642-4BFE-ABB7-B3766D02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04C6F-A19F-46D6-32C8-D5F30169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BBA04-7C20-7F8F-5FA3-3DE7A390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0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497629-438E-0730-8EE3-0DD9BB636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B737A-4330-4D8B-2602-279F11D09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88220-9AE0-F338-A2D9-90916863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0EBD1-A41C-5884-15AC-668267BA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D6F10-99F0-525E-F955-6542ED1B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7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C548C-C6F4-73B2-083E-CB552A3F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A3443-3968-EC7C-6ED2-D912DB76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DB478-336B-6F29-C659-A569E3A7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CF272-72D7-05DD-ABF7-0F2EA8CC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80182-4DEB-4499-E5ED-661F78D8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0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0D504-96E6-BD96-3340-8C35B467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BDCBBD-7FA9-7907-1268-E42C4BE52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0AF49-27D2-D676-2695-4F84C719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CF9D8-9576-2913-E832-276AFDF7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3B9DF-FE6E-92A4-2C57-F370C7FF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9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37632-7F2F-0C15-0EC2-1840EB60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49BFC-6CB6-0AD1-64E1-E28CDD831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1EC573-3C6B-34A1-A950-0A024143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DE8CE-FA0C-782F-D772-F4FFA9A1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66F4F-8AD2-97B0-8CC0-1C34B20E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28D13-5171-82C8-9971-F0B435A9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3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9A6BB-A804-DDC6-13F9-42A70C18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CE9D9-6FDB-F288-363A-8FF43869F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0BC2D-7E46-4098-1577-2B68612D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9D2EE6-967E-087E-DD2C-8D317D98C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40B680-0293-3DB1-6B58-28892CB62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E48D6A-1D44-E545-82A7-1D5F5F2C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8EE45D-86DA-3406-A380-A499A89E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D008BD-FD98-E894-507F-79B34930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44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0211B-0F2F-D4C1-CAA9-9A4C4044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26AA52-F95B-6F1E-3E69-9DD859B7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56DE6A-C31C-ABC7-81A2-26C8E32E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A775FB-C948-0A4A-05DB-6288D9BB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8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8E0B38-A4C5-8FE3-E001-ECC79C50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80D5A-C6DE-22D9-9234-D181EC3D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7C85F-64B0-068B-8FDC-0D849C21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FCF36-681D-61BA-2C6F-929C1013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95EF9-51FB-54C0-A96C-08C523DF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1D13E4-1B76-E76F-AF4D-D87630FE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DFC0F-BDE7-556D-21C1-4CDB3834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D97D85-5CB5-11EC-2683-0ACC51DD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518E6-7E4E-F52E-AFF8-46E6EED5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4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F972-60D5-40AB-04B6-127FC4FF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78872-FDBA-4D87-2D40-FB0566CD0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586CF2-400E-021D-91FA-E90A25EE6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49227-2E91-DB62-893F-785A382B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9CD73-2AA8-270C-247C-B6C716C4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1B444-48CC-87C4-9F68-F483E738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210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D531BC-6BE4-3C71-F623-7333F507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66A36-EF83-23E5-4800-3DEC7883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C1E53-EBFC-5CB6-4FDE-6E01953DF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05EDD-6D35-DEC0-81D1-E558D2A22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2568A-6B18-C00D-9253-0AF0B7E72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0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170" name="Picture 2" descr="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0506.我爱中华</dc:title>
  <dc:creator>Yihao Zhuo</dc:creator>
  <cp:lastModifiedBy>Yihao Zhuo</cp:lastModifiedBy>
  <cp:revision>1</cp:revision>
  <dcterms:created xsi:type="dcterms:W3CDTF">2024-03-10T20:41:38Z</dcterms:created>
  <dcterms:modified xsi:type="dcterms:W3CDTF">2024-03-10T20:41:38Z</dcterms:modified>
  <dc:description>
506我爱中华
1我爱中华美地万古千秋卓立中华我国，
2地面宽洪辽阔山川平原衍沃中华美地
3愿国万世永昌愿人离暗就光尊主至圣
1历代迭生圣贤功业裕后光前，
2五谷百果俱陈矿藏各种奇珍
3领袖蒙主扶助全国成主国度
感谢上帝保全中华我国
2众人均沾主恩中华美地
3众民得主保护普天同庆</dc:description>
  <dc:subject>
506wazh
1wazhmdwgqqzlzhwg，
2dmkhlkscpyywzhmd
3ygwsycyrlajgzzzs
1lddssxgyyhgq，
2wgbgjckcgzqz
3lxmzfzqgczgd
gxsdbqzhwg
2zrjzzezhmd
3zmdzbhpttq</dc:subject>
  <cp:version>1.1</cp:version>
  <dc:language>zh-CN</dc:language>
  <cp:keywords>投影</cp:keywords>
  <cp:category>投影</cp:category>
  <cp:contentStatus>索引完成</cp:contentStatus>
</cp:coreProperties>
</file>