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0164-EA32-7596-12C8-35DB14A6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087329-CFCB-5EC2-2F13-41788BCC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3EEAF-2318-BF54-85B1-BFC0276E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37497-7413-6FC7-C1FA-940A289D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03E7D-8822-9F92-4A06-DD0869BF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5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C3ACF-E112-8551-E327-70DEEB85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018C2-E4F6-9FB0-855B-CDA24C33D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08E4C-F841-06EE-B6DD-0906CFD3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7D0C8-DF39-CB03-95EC-82736BFC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8975D-2520-6646-1D8A-DB30EA6E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1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C2951F-F799-1C32-BC8B-14FAB199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FC303-F909-0B19-A530-6999DA13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F3231-FB88-D66A-474B-26E6460C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2F7B6-779B-6C64-59AE-29C27BA8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4C632-B0CF-207E-0256-0EDAF7EB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EAF4F-78F6-3696-775A-A0DFDEEF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603A0-62C7-D0A7-D950-947B064A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F02DA-3D33-6823-882A-8F95B8E4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3D486-BA40-EEEB-C1ED-5D9EC271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07FED-DBD5-44CB-526D-FCC5301A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862DD-E42B-72E0-E5C3-043495EE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08ED7-CF2F-8C6E-A931-7F7FF3E8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56E6D-073E-4AB5-6C50-69FEBF09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31710-7670-D3C6-E574-1E502B87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71778-A45F-EE96-A195-3FC74C3A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E5414-6272-5C3C-6EE1-72809F59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1178-4279-238D-D933-A3CCC5C44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280C0-D5AC-25E7-F8CA-1F0DF020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0A282-F295-0A7C-28EE-4646DE3D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92B01-EA0B-11B9-7E2A-8827F60D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92B4E-4974-5781-99D1-588BF356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8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58ACF-E7FB-170E-A61D-96CFE889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3622C-B885-AC49-854D-D13E6719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A48F80-43A2-3942-BEEF-57A5E7988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91B084-AC46-34DC-425D-54F990A61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36CBFD-5D39-081F-42F0-E9A32B025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9A6E3-6901-7D7B-A2F9-F354635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514498-66B5-5A48-64A4-08A504D5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8948AA-5ED6-7F31-F6A7-DA209D35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5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727F1-9B77-38F1-FCB4-C62A4770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ADE5AE-0C82-D4A5-1CEF-39CEDD97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9BA078-2D6F-2D6F-CCDD-EDC9803A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4A40E-51C3-D838-6AAC-27993FD2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EE4D50-55E4-9E06-DA9D-9FAB8FE4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D23EDD-3FDF-18BD-50E7-4F490519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87BBC-7D4E-4168-CDC5-C5077A22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7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219AB-B244-8368-66DE-DFA71CAD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FED31-A1A3-33D8-A288-94FB6ABE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CA21F-03BE-AF11-CE1A-71E3319D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4B819-D8C4-1A3A-E487-92071374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3D334-B0B6-96BC-F98C-020B9C18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A8FE7-D8B6-2098-783D-B585787D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7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1F42-A7B9-0F12-498D-91FB523E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0FB9E6-4A66-13E3-CA37-E5ED607A1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A45BB-234E-8B86-9A33-24D1A42F2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A048A-A0DD-A67A-AD91-F21B1592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78C5B-6571-82A2-20EB-AF8C6512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1C2DE-D4C0-383C-EB29-664CFCC5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04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DDAC26-5CAC-E84F-BC10-6F728324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DBA4F-939C-DD3C-9FE7-D3E3128B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0D0CF-272D-0AB5-027A-9A159F9DE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9B763-2284-75F0-370F-A89BE5398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4F49D-5EA6-03F4-90B8-FA96B822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9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194" name="Picture 2" descr="5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0507.我们祈祷</dc:title>
  <dc:creator>Yihao Zhuo</dc:creator>
  <cp:lastModifiedBy>Yihao Zhuo</cp:lastModifiedBy>
  <cp:revision>1</cp:revision>
  <dcterms:created xsi:type="dcterms:W3CDTF">2024-03-10T20:41:42Z</dcterms:created>
  <dcterms:modified xsi:type="dcterms:W3CDTF">2024-03-10T20:41:42Z</dcterms:modified>
  <dc:description>
507我们祈祷
我们祈祷在今天的清晨，我们祈祷在今天的黎明前，
我们祈祷唤醒睡着的人一同祈祷和平
愿我们的心愿化作和平鸽飞遍天涯
愿我们的心愿化作和平鸽带去绿色的撒横</dc:description>
  <dc:subject>
507wmqd
wmqdzjtdqc，wmqdzjtdlmq，
wmqdhxszdrytqdhp
ywmdxyhzhpgfbty
ywmdxyhzhpgdqlsdsh</dc:subject>
  <cp:version>1.1</cp:version>
  <dc:language>zh-CN</dc:language>
  <cp:keywords>投影</cp:keywords>
  <cp:category>投影</cp:category>
  <cp:contentStatus>索引完成</cp:contentStatus>
</cp:coreProperties>
</file>