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1E69-CA3A-D6FD-107F-62F5B353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0D8BB-60CB-854F-8A4C-693DEFED9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14B7-09E1-053C-1615-4D7C51EA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F2452-F11B-A3A5-A426-D85C7E8C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00AF2-CEC3-B243-DB21-3698EA7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3675-7E78-965B-943C-CB0D550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52CFF-D6CE-C236-0800-4B913648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1843A-2147-8CE9-5676-5C2E240B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AA66E-8274-BA0A-B5A4-571009A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7A803-96BA-B185-30B1-3E969797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2F083B-8E8A-5DA5-06A3-4779068B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A8D45-B26D-06E4-A3D1-222BFE79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C69DF-E9BE-600D-199E-11498FEF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7652D-DF08-FFC3-45F2-84FA4E8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7193F-4DA3-8FAB-F545-D113F30C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A7CEE-66DD-D054-6467-0C46E7D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D86C0-556F-76A5-6CF7-474D898D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C5103-F70D-A07A-6DBB-38E30DC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2D1F5-ABD8-F4FE-2D99-696384EE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AD1E1-222B-7C29-5E80-5B973B4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5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8BA2F-FBF5-19CF-A6F2-46CFA34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B44D2-61E8-C0C7-B91D-5D50E9DE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F7F48-AF73-A44A-A2E2-CABEF22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BEC8D-7A05-5325-FCCD-6664894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9C4AA-9AC4-98C5-E75C-3F15E992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7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0D47-4AC8-69C5-5318-6565E9D3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4DF23-D9C8-EF49-6360-351824177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E14DC-A572-5893-E667-50FA06EB4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140EF-48ED-A98A-9F6D-A3F97D3C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8791D-A965-FF9A-AD4E-515C5FCC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1C014-DB8D-2126-3C00-B78F1C2C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DC1E-240A-4A08-7360-43E1FF7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1AABA-1B4D-63D1-418F-BE1E04D9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20DC9-452F-431B-8200-5712212C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648CE-2191-27A2-7E60-8E6580A1A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A5ACCE-BD62-A41C-2342-E776D3CE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FAA39-C8F2-3C88-E7E9-3ABD525B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2A438-0F95-B43D-B540-C8722C09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298ADF-D6DA-629C-20D9-91EC369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2A9B-83F1-353C-08DF-7E7DBB11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E5421-53F8-D9A7-10B4-78230322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117CC-746C-24AD-2E74-D89C00A8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5644E-A18B-E648-DA99-3D2CFA4C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0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ED39F-7116-4787-9F25-C0975680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1DEC3-9790-B76A-586F-5E52AB99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9BD3C-57CE-049E-BC6D-4E81D45D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5011-5246-508E-CB8B-A80AAA5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E99D7-FFFA-4B0A-DE3F-39066218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620F3-D978-76E6-0090-DCF72028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BDDF3-06FE-ACB1-634F-6F25C0EA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66648-6411-4F4C-28EB-827FF68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61415-CE5E-BC0B-4FF8-C663B323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06C0-F0B4-B665-5271-85DADF8C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39E8E-A2FD-A20C-5EEF-3F9B45B9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09CCB-C9E1-D4F3-F577-E1AD5DBA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23B18-EEEB-86A9-98FE-4069CED0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2EECC-5880-B390-5D38-FA4C277B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4E66C-26C2-1CDC-6377-5E704CD3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40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0258E4-8095-6B2E-AE04-7FA8A594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FDAC3-43C2-8356-6D9C-77475DF7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F94C2-C6A0-407C-7A1C-802A4412D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ECC60-0C8B-F063-96F4-FAB20F023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48CD4-1C91-4A74-71B6-8B950540A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218" name="Picture 2" descr="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0508.愿我同胞全归耶</dc:title>
  <dc:creator>Yihao Zhuo</dc:creator>
  <cp:lastModifiedBy>Yihao Zhuo</cp:lastModifiedBy>
  <cp:revision>1</cp:revision>
  <dcterms:created xsi:type="dcterms:W3CDTF">2024-03-10T20:41:46Z</dcterms:created>
  <dcterms:modified xsi:type="dcterms:W3CDTF">2024-03-10T20:41:46Z</dcterms:modified>
  <dc:description>
508愿我同胞全归耶稣
1愿我同胞全归耶稣这是我衷心祈求
2求主垂听我们呼求使我中华众同胞
1大哉中华地广人多我已全心献给栋
2欢喜接纳福音真道就在现今的时候
1故乡何等美好宝贵我心灵爱慕已久
2神国救恩沛然隆临驱除一切的暴力
1但愿上主超凡恩慈从天倾倒于斯土
2离开我壮丽的疆土我心认此为至祷</dc:description>
  <dc:subject>
508ywtbqgys
1ywtbqgyszswzxqq
2qzctwmhqswzhztb
1dzzhdgrdwyqxxgd
2hxjnfyzdjzxjdsh
1gxhdmhbgwxlamyj
2sgjeprllqcyqdbl
1dyszcfecctqdyst
2lkwzldjtwxrcwzd</dc:subject>
  <cp:version>1.1</cp:version>
  <dc:language>zh-CN</dc:language>
  <cp:keywords>投影</cp:keywords>
  <cp:category>投影</cp:category>
  <cp:contentStatus>索引完成</cp:contentStatus>
</cp:coreProperties>
</file>