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82A4B-02DC-255C-6D91-BBE597BD1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A095B7-8FB5-149B-9AD0-5F6B6A96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1C817-321A-6BB2-BEEA-FA887340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E0590-CC74-D287-CA37-1BB46E59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5DD62-3E95-BFE2-36E1-19246A15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5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1616C-647F-5290-13F9-B4BF06A0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F7CB28-C37B-D4D4-9212-9092056BA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E5F2A-A927-E1B0-E80F-8B4371FF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FAC0E-0E9D-E106-9BE4-21A67D14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F01D2-49C5-B5D5-56DB-A5D74E62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0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D809AA-D684-3AF1-A92C-76D234FA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437F44-2191-F3F9-A2BB-0A55A8ECF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0177F-BE03-9C3B-F9A5-D1507885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4D17F-2BC3-F104-A1EC-BA4E9C72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8107F-1275-3641-ED95-FCCB140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96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11B65-9E7E-1394-E2F3-645C94F8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F2339-8A74-6F8B-54B3-E8E2D5C26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9E9EB-1943-BCB8-A7BA-11E37C32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31800-12FE-DD33-E5B7-34B35225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AD3B64-049B-D44A-052D-5BB57C61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77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55AAA-C5C5-85A0-2090-4EC10125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0663CD-055C-F65A-73C5-748400385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7B6B4-161C-DF00-E418-C4082132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902D1-4F60-58AD-A926-7E598B81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691C4-0B57-4045-8511-3A39B54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29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4E0C9-8831-266D-AF64-62ECAAC2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FDF7D-704A-F735-AAF9-A3BBF9A35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B04A0D-CC2B-CFD1-2E49-A17152F33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CC290-8731-C93A-9D6E-902D2888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6EEE7B-EC80-02CE-3990-5E69347E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3CC8D-247C-8E93-4864-E9B3C923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6DDA0-08D5-0F08-CAC2-9EE49500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D445B2-C670-041D-0BDA-CFE469CEB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905C6-D762-6547-9512-B7FA2ED6A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E9DEE0-F7EF-A5AF-DE2B-7E537C54C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43CAF0-DAA5-63C0-A14C-D81949B7F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A0D21A-03F0-73E5-D16F-0E00636D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6D4270-AE1F-A415-84AE-B8EB3027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A4097D-B066-BEA0-AD9A-97CB3BF9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60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FB901-7E09-67C8-2A2E-3E68D15B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6A86CB-9468-9B99-0220-8D2CEF09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6E7E5D-6CAB-60BD-7B0F-470AD820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D0263C-ECCD-E440-6650-426842E6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1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A648EE-4EB2-E22A-1E6F-CB6D532B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20386-0018-9202-D5C2-79B11A4A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1A037-2133-13B6-A2A8-F27658AC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9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9E254-430B-768D-D0CA-75DF30A9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38E08-EDFC-D6D9-049C-860ECD680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8DB091-3505-996D-D4E0-DFE4ED0E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5C5DC2-36C9-E200-760A-E27420A5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FDD36-804C-045A-7C80-EBFD319E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1544D0-A6A9-8B7B-6F01-B88FA179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5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CB2A-F170-CC82-99F9-20525595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9A43BE-B4AE-0434-48F7-3538E13A1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259998-6A8F-6675-19AC-FDDF96925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3D6FA7-83FC-3865-6040-1247A095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2AF3C-A00A-C8BD-2BE6-5BEBCA7F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08007-4378-A085-8A0A-DF6A8768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4982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2DCE36-3C9F-2D47-9C69-177FFC49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D4EE1-2840-C65E-B7C3-90E8F8E6F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00E46-1529-E122-C7B1-C6EF85A26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3162F-A1A6-3FBE-F798-79D6C919F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8B6A9-D404-B521-F55E-5417C0EC6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5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42" name="Picture 2" descr="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0509.听我心声</dc:title>
  <dc:creator>Yihao Zhuo</dc:creator>
  <cp:lastModifiedBy>Yihao Zhuo</cp:lastModifiedBy>
  <cp:revision>1</cp:revision>
  <dcterms:created xsi:type="dcterms:W3CDTF">2024-03-10T20:41:50Z</dcterms:created>
  <dcterms:modified xsi:type="dcterms:W3CDTF">2024-03-10T20:41:50Z</dcterms:modified>
  <dc:description>
509听我心声
听我心声：但愿我的国家敬畏主听我心声但愿
君王起来敬拜主：听我心声：但愿我的家人服事主
听我心声我的年日属于主求栋听我祈求怜悯
我的国家和民族，广行赦免大施拯救
主求称怜悯我的国家和民族，因着耶稣的缘故</dc:description>
  <dc:subject>
509twxs
twxs：dywdgjjwztwxsdy
jwqljbz：twxs：dywdjrfsz
twxswdnrsyzqdtwqqlm
wdgjhmz，gxsmdszj
zqclmwdgjhmz，yzysdyg</dc:subject>
  <cp:version>1.1</cp:version>
  <dc:language>zh-CN</dc:language>
  <cp:keywords>投影</cp:keywords>
  <cp:category>投影</cp:category>
  <cp:contentStatus>索引完成</cp:contentStatus>
</cp:coreProperties>
</file>