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93B77-9503-39D9-8DAC-46714A99E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1587EA-BA9F-9DB1-A34C-99AAB65D3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4B60E-550C-0DEF-C601-359B2AFB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3574-903F-44AC-9F95-92D9584917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26008-D2C9-F7FB-B929-4469B23A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0ECA2-F893-DE5D-AE4B-170CD46E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C739-C939-4482-8E8E-71A6F9C43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69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259B0-27CD-3D3F-BC81-20DBAF05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1D421A-9E24-259A-0BD6-06DD6B4FE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9B683-821B-1379-6A7D-D06B4F2B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3574-903F-44AC-9F95-92D9584917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F4CA8-A935-EE9A-C202-C12C8906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3C823C-22F5-12BC-3170-6D1F5D41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C739-C939-4482-8E8E-71A6F9C43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55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5D0EB5-9EBF-3920-8145-5D4D9E0F4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5C7AE8-770E-F2E7-4E89-7FA9C8109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11E32C-8DF7-A2E1-F00D-7E580831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3574-903F-44AC-9F95-92D9584917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B31762-A312-08C6-BA3E-51FE6D22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F9918-9854-A481-EAA9-AB01BC8B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C739-C939-4482-8E8E-71A6F9C43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94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5D07B-F172-C686-83B8-947FD0AB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E96051-7F03-DF9F-70E0-8342E556C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39719F-4520-E81D-6191-349AAC10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3574-903F-44AC-9F95-92D9584917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32286-F687-F8FB-B956-3CE0ED5B8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3A508-0F26-98AE-EEEA-D56B79F9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C739-C939-4482-8E8E-71A6F9C43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13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A5E97-C671-E194-3701-DF72246A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59E620-5FAB-C74D-154E-201E9E649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2B0A36-C9E2-95CF-EFB0-ED862535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3574-903F-44AC-9F95-92D9584917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C68358-15D7-0CFA-26A5-417EF448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B13F67-C64E-C077-9E6F-163DAABC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C739-C939-4482-8E8E-71A6F9C43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4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81207-EC93-1A5C-F611-B55F67B3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6F986-55F9-9AE8-71F7-11C6B39D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A62738-E4C2-FCE3-7298-44F11F4C0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C3D825-525B-32E8-0312-62D939AB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3574-903F-44AC-9F95-92D9584917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B25992-DC97-7311-A3FC-91AE4469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531898-6B4E-78AD-32CC-0D1ECC76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C739-C939-4482-8E8E-71A6F9C43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45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8F17A-D487-25AC-9958-C5C1C716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8BD222-ADF9-9D1D-18BE-9F6A9D862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20ABE9-9365-FBB8-FA62-8EE2EE1BE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1922B0-4707-377A-5B1D-1DE0031B2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ED7C1D-D304-89DA-C59A-453BC1ED9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EFDDCD-440B-58D5-6B34-C06BEFE07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3574-903F-44AC-9F95-92D9584917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5922A2-3822-BBDB-00FE-A4A9C0BE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4C9637-942C-1D98-663A-02070BE1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C739-C939-4482-8E8E-71A6F9C43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98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7F241-5A15-E6AC-EA21-4DFCFD791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647A26-A975-A99D-A340-DE96AB8E2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3574-903F-44AC-9F95-92D9584917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64AC87-E57C-CAF1-7746-4899F71F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8CFD0D-4ACF-A5FD-E8F5-A596C428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C739-C939-4482-8E8E-71A6F9C43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84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14E403-E176-20F5-A8F6-41FD2EC7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3574-903F-44AC-9F95-92D9584917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415AE9-0AB7-0AE5-37B6-7FD68B6F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58953C-36C2-6CA7-7679-FED2667E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C739-C939-4482-8E8E-71A6F9C43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24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5E810-F12F-2CB9-120E-70615D85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804A2-E70D-F43F-4C98-F32DFF9A9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05B98E-5EA8-16C5-FEB3-6FFC6DCD1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1B5A9B-79AC-7DDE-B4AD-D870243F7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3574-903F-44AC-9F95-92D9584917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4C5B08-989D-63F9-15F4-35EBDE30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C8BA54-990E-AED4-7706-D5542EDE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C739-C939-4482-8E8E-71A6F9C43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02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66CCE-CFC8-91E2-B63B-275CBFBC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791504-13B2-1423-F0CD-B8DDC79E6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92816F-8599-E5C6-31E7-64CF86E74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41B48D-9A56-BC05-4D29-BAB6C7234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3574-903F-44AC-9F95-92D9584917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3A1DBB-294B-D1D2-1931-BBA4225D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1014E9-6DDC-DF25-4BAB-EE23262E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C739-C939-4482-8E8E-71A6F9C43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8683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20B94A-9C49-BB24-AC12-A2C7E7768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74FFE0-5F3B-88D0-DB05-AFF517CD5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C78012-B58C-B6B1-BFC0-DFD876D29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33574-903F-44AC-9F95-92D9584917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DD4F3D-631A-094A-7DC7-92308DAAE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9B4987-73C6-FB0C-2AFC-698CBB03E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EC739-C939-4482-8E8E-71A6F9C43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28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266" name="Picture 2" descr="5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4291" name="Picture 3" descr="51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9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0510.中国心</dc:title>
  <dc:creator>Yihao Zhuo</dc:creator>
  <cp:lastModifiedBy>Yihao Zhuo</cp:lastModifiedBy>
  <cp:revision>1</cp:revision>
  <dcterms:created xsi:type="dcterms:W3CDTF">2024-03-10T20:41:55Z</dcterms:created>
  <dcterms:modified xsi:type="dcterms:W3CDTF">2024-03-10T20:41:55Z</dcterms:modified>
  <dc:description>
510中国心
远隔千山万水凝聚一颗中国心心心相印齐心努力
兴旺福音神爱中国更爱我们
在这里在那里找到我们这群人时钟每分每秒
从没有停留传福音的火焰时刻燃烧在心头，
510中国心
脚步急匆匆踏上征程身披月色头顶繁星
要给那黑暗的茅屋点亮一盏新灯，给那五十
六个民族带去和平我们拥有一颗赤城的中国心，
爱民族爱同胞爱地上的每一个人</dc:description>
  <dc:subject>
510zgx
ygqswsnjykzgxxxxyqxnl
xwfysazggawm
zzlznlzdwmzqrszmfmm
cmytlcfydhyskrszxt，
510zgx
jbjcctszcspystdfx
ygnhadmwdlyzxd，gnws
lgmzdqhpwmyyykccdzgx，
amzatbadsdmygr</dc:subject>
  <cp:version>1.1</cp:version>
  <dc:language>zh-CN</dc:language>
  <cp:keywords>投影</cp:keywords>
  <cp:category>投影</cp:category>
  <cp:contentStatus>索引完成</cp:contentStatus>
</cp:coreProperties>
</file>