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7ABFF-D6E3-57A2-1A21-973187745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04D3B7-AEBE-5D38-7C8A-DB7E36DC7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8BC17-4E83-55B8-A8D1-04B4664F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FAB7A-674E-C99C-9EF5-3115EC90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AABCB-CA63-F3B6-D80F-2A17B824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C76C5-DE77-D9CD-ACE8-1244B95A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CE274-113F-0BEA-404C-E6AF4B1ED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57173-88B7-F75A-2779-7E665332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859CA-68DA-816C-B92D-F649C3E8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75C36-E3C0-F432-161B-D6482CEB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2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D79785-F1E1-48C6-75EC-4F933D0E9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E5E273-EDF5-DD3B-3913-555C744A4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FD148-573F-6AC2-6ABE-664C735F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EB41E-29CB-BF59-4CEA-CDCF4038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0F349-09EC-5830-ADBC-87ED6647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8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674A2-B66E-F766-E94B-46325820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802CC-093D-F6DA-D738-F2C537B6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3D96B-FFD0-3789-E629-4C8FF7AB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EB1EC-CA83-1660-6685-C2604B9E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EBCB9-F694-0CE1-D67C-86C345B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2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C15E5-3D0F-81FD-CA76-716E1321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5A63B-D647-71DD-38F8-FF27F245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00E3A-DA6E-20F6-48AF-29FA945F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A6D59-63E6-1A7D-B897-AB0E67B8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5BD10-D6F6-7762-8B0C-53FE96A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3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516E6-F96A-AC2E-1EA7-14B253B1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E220D-FE7F-E491-3369-061F0E552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812123-01FF-E66E-B561-B50AEA887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76251-3068-088B-63F1-8BD4E96D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23A26-434D-F419-7B3B-F5CEC479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0AC02-B2C6-AFA7-E69C-1E8E8B99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2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CF35B-DE1C-4903-F077-121672CD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2A069-6710-B774-98DF-0DE14D29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B6221C-C5B5-BCA0-B60B-34A44349D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7F4993-C85F-70BD-B83E-4D3E26896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CAFFCF-8AEE-CF3F-ECDC-0861E5101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0310E7-93F7-238E-E813-54773BC3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8C1152-6C81-F842-E85B-22211295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CEF31E-02DE-A7A2-05AB-D44E8C0E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7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A297C-5D9B-E904-471E-F43E2FFA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514916-224C-0DEE-D644-F03481B7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0A0C56-155E-630D-3C08-41273EA7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8FF0B7-CEF2-14E8-0CFA-1A3DFBE0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8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F76A85-5A05-7731-717B-06D6A60E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7052FD-45D3-17C0-786C-25E52444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A2773-D24B-912B-BD4A-87050932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1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DAB89-CBB2-C68A-F320-BBE5D04F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DBA13-5B0D-0D2E-CC40-E15BC9A3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1BB4A-81EB-64B4-0D5B-4EBF4FF3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0A76C-0938-AB6C-83B0-5E3112F0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3FF36-6A8A-97F9-558E-BD86A0C3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27E8-5B7F-5BF7-45BA-DDC6A17F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F23BF-7E3C-F868-6B00-27DB4D62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23FE63-3BE6-AAC0-F771-77D732F61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F066D8-8EE2-39AD-1643-8D4B2E39A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15232E-0180-192C-3C65-3BD35589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BA06E-160F-8CC1-A8BB-B2C0D632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F3A24-66C3-3EA2-52C3-A652FFEA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052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561767-CB91-A6DF-D10B-A17FE9A1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FE8709-5E2E-A5BF-8B59-55E6829D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F41D6-C34E-7EE9-4F67-69B0D2363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3D75A-AB00-C325-1CCA-D0E8AE2AA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F2B20-8CFB-6DE7-E0AD-8DE1E5E54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2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314" name="Picture 2" descr="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0512.求主佑我中华</dc:title>
  <dc:creator>Yihao Zhuo</dc:creator>
  <cp:lastModifiedBy>Yihao Zhuo</cp:lastModifiedBy>
  <cp:revision>1</cp:revision>
  <dcterms:created xsi:type="dcterms:W3CDTF">2024-03-10T20:42:03Z</dcterms:created>
  <dcterms:modified xsi:type="dcterms:W3CDTF">2024-03-10T20:42:03Z</dcterms:modified>
  <dc:description>
512求主佑我中华司
1求主佑我中华赐恩与我国家救我百
2举国气象一新人民相爱相亲如弟如
3各处五谷丰登人人生活安宁国泰民
1姓施行民主政治人皆行善去恶
2元各族共享和平耶稣圣道遍传
3安处处传扬福音人人遵守真理
1万民皆大喜乐得福无尽
2福音感动万灵永世无穷
3我实无可报答感恩万代</dc:description>
  <dc:subject>
512qzywzhs
1qzywzhceywgjjwb
2jgqxyxrmxaxqrdr
3gcwgfdrrshangtm
1xsxmzzzrjxsqe
2ygzgxhpyssdbc
3acccyfyrrzszl
1wmjdxldfwj
2fygdwlyswq
3wswkbdgewd</dc:subject>
  <cp:version>1.1</cp:version>
  <dc:language>zh-CN</dc:language>
  <cp:keywords>投影</cp:keywords>
  <cp:category>投影</cp:category>
  <cp:contentStatus>索引完成</cp:contentStatus>
</cp:coreProperties>
</file>