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5502-FCB9-CAE9-189C-16B87916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A32C8-4129-5EF5-7FAF-A69ED22EA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2E952-526E-5C12-B3F4-6CBCA2E9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5CDA1-8358-E90D-50D6-8BE448BB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042B0-E2FE-E3A3-B096-372AF0FF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5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82CD-3359-170C-4C49-C57BE8B8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B4E7A-37D7-28DA-A015-80F98DFD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9F5B-A504-4FDF-059D-847547A3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E8E9E-483E-9FF6-8495-740893E1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7D441-85C7-7CE3-F272-4B2ED4C1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2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0348C-5244-6E3B-2681-7E0A27989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EC5CB-B86B-D76E-A84C-ED266112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F1609-7705-0A0B-E76B-5D561491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73AE8-C49E-33AB-D2A9-00ECE3BB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F6173-9E19-D245-0989-1222C2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AB1B-2AAE-78AB-3D1F-5AE4D718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E13EA-152C-1930-94EB-246C52C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8B676-3B49-BCB5-942A-55947919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C413-CA9A-D71C-CB6A-B3ACB2E3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998AA-8637-3633-D079-5EC312A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9B5EF-4E21-7ECE-1728-68087FDF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7826D-D5FB-FB01-BA86-3848F2A0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AD3B4-A634-3503-AE71-8F3B9551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A65D6-DA40-0C14-B250-C1C4CE9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FB72-E98C-14C8-0B93-D3BB3BB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11AF-BE88-13B9-651E-F1EBE007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47EF2-575E-3564-1532-182DD073F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C4ADC-B04B-91DA-B4A0-1683D88E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C070B-4926-9926-F2EC-1D81551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61E35-0C91-B0FD-419C-93251EC3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70051-E6CF-0AEA-377A-9D195169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4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48774-53E0-B6E8-9825-4DE12A4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E577C-A525-9A9B-FA0E-76308807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D44A1-51AC-7D70-BBC0-45E14CC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9ED74-BC11-44BC-BE49-C818AF3E4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D9038-BF14-9FCA-6A7C-C776EDFC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0F1067-8CA9-FFEF-EE52-BA17C5AB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0F7DD-3872-8241-36DE-A82DB3F3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05C25-5345-23C7-E744-6A467B44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5D957-6F67-0F16-178A-940BEE86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A15AF-CD15-B17D-CD22-C567CBE3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251B2-120F-8ABF-9914-9BE33AC8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A8995-1034-8C12-F681-6573B944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ADF512-1E1E-2E9D-ED84-3A6D0C9C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8A9F6E-3BEF-4C30-197D-5F40C13F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508D6-B75E-0F72-510E-4DDA2973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15BF-783A-1D8E-AD14-80E69367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13F9-A501-1C24-7AAA-57419C70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0481C-2AC8-294D-5304-B2601FB1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2274E-FF32-F58F-8D19-52F2490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87B69-DB54-1BBC-7F76-DA2A996B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54226-5F13-EA25-A34A-FF58CBB6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5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9CDA-21AC-D501-D802-3F1B0F79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F5874-8279-85B6-B1F7-D4299A32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8FE99-63F3-AD8B-8843-0FA09111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6C25F-3277-5AA3-3E54-05ED0E9F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E3384-7F38-5DA5-158F-01A87F34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991D-09C6-5E33-4696-633A969E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85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B71E8-AA4C-37EF-FDB6-EFB5B909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145FF-E176-C574-A719-3309857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31B28-43FE-BF99-8AB7-E5600C569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06B0-8263-4EF4-A3DF-36371FC819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EF04C-426F-5C42-8F4A-5242EDF7F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6520-3D23-CC4C-D5F2-AF5AAC44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7048-2987-4F1D-8412-756489639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2" name="Picture 2" descr="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8387" name="Picture 3" descr="5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0514.为和平祈祷</dc:title>
  <dc:creator>Yihao Zhuo</dc:creator>
  <cp:lastModifiedBy>Yihao Zhuo</cp:lastModifiedBy>
  <cp:revision>1</cp:revision>
  <dcterms:created xsi:type="dcterms:W3CDTF">2024-03-10T20:42:12Z</dcterms:created>
  <dcterms:modified xsi:type="dcterms:W3CDTF">2024-03-10T20:42:12Z</dcterms:modified>
  <dc:description>
514为和亚祈祷
1为世界上战火纷飞的地区祈祷
1不让制造战争的罪恶权势肆虐霸道
1为这世界上刀光剑影的战场析祷
1不让无辜的无辜的人民鲜血染红波涛
基督是和平之君圣灵结和平之果
让和亚鸽代替导弹在蓝天传扬和平福音
514为和亚祈祷
2为世界上硝烟弥漫的城市祈祷
2不让宏伟的楼宇顷刻之间炸中倾倒
2为着全人类永久的和平虔诚祈祷
2让人们赞美人们的欢乐驱走战争阴影
基督是和平之君圣灵结和平之果
让和平鸽代替导弹在蓝天传扬和平福音</dc:description>
  <dc:subject>
514whyqd
1wsjszhffddqqd
1brzzzzdzeqssnbd
1wzsjsdgjydzcxd
1brwgdwgdrmxxrhbt
jdshpzjsljhpzg
rhygdtddzltcyhpfy
514whyqd
2wsjsxymmdcsqd
2brhwdlyqkzjzzqd
2wzqrlyjdhpqcqd
2rrmzmrmdhlqzzzyy
jdshpzjsljhpzg
rhpgdtddzltcyhpfy</dc:subject>
  <cp:version>1.1</cp:version>
  <dc:language>zh-CN</dc:language>
  <cp:keywords>投影</cp:keywords>
  <cp:category>投影</cp:category>
  <cp:contentStatus>索引完成</cp:contentStatus>
</cp:coreProperties>
</file>