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945A-7E07-5E10-17CF-0F94B1077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05A6C-FE56-C9E5-72A8-20656A7FC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4DF77-B69B-5FA6-7541-69323879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D90F4-D7FF-EEF2-550A-637267AE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3A7C-0CAD-49F1-F434-C1B406F6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F6DB-AB2A-C57B-E282-1A2A482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75295-D6AA-706F-473A-E078EEAA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7EB99-5CEC-90C0-1F66-06B9135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93DA2-5CA6-DBC3-5F18-3D41013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E7427-FAE5-3673-271D-D26B6C7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5F494-1F51-2F1A-B9E5-0A841E34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9D2F3-35C4-C35F-F736-BB63D2341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1B84-CEF3-6B88-45C9-BCF5485B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A5FE0-7B2D-7221-2DC4-9789DA7D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9241D-2606-1700-AE69-E83514A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15E9-D262-C46D-282A-7DED3655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BC848-6929-B312-AF45-13EE9A26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67127-04FB-D5B7-3355-9DED7406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917BE-7C7C-63B9-4904-F96F5C86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FE6D-0566-2AF5-8C1D-0303B413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75C62-9FDF-DF4E-0B01-44ABAB71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B580F-2CFD-1554-E3C4-AF040723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F85C-BC28-BD71-C9BB-A7906F36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CF79D-ED2F-0DCC-4E4A-5BCFDFF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B19D4-95E3-5857-C5B1-95B5E1FC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49BA2-C423-3B6B-ACFF-2885F6B2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72C1D-9356-04DA-6211-8ADE3593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D38F4-F8E9-712A-7F6A-70AA7E43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38AD8-159B-B2D7-C7D7-65C67150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83F01-ED02-3160-60F1-CA43ACE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FDBBD-2633-56AC-E75B-68F97A10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94A6-F080-8A93-1A23-EB6467C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D7F5A-8100-3DE3-DE71-7B42DDC5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20AC4-63C4-E9A2-5442-A2F26299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CECDE7-E65F-A00B-58D8-AEED49B5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A5341-93FF-3883-9BB9-FBC9DDE81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8DAEB-6421-3F81-1A5E-8731CE7F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07C4D2-DA9E-6C7D-D0E5-2BE0D9D9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F4448-71FE-DCB0-9DEA-32844A40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F518-8ADF-EBB5-00C6-C0A86CB5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762BF-3C69-746C-76EB-32B6711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DECE1-4BB2-429F-11CB-3748D6C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C108C-3209-9087-59D3-DEB9444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1E5B6-372B-2E21-0F3E-0EC736B4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D7665-688A-3429-3AB1-503B750B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37D10-FD2D-6941-45CB-2F1536B6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9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C40B-D833-8AAF-162C-DCDB5A48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C453C-175F-759F-DDCD-0041E6A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B2BB9-569D-EEEA-7296-9822BBEA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5348C-CA8D-DB96-761F-8D307E5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E0D01-519D-B6D1-F858-6DA69945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270D1-8B3C-72AC-6F4B-D4A72260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E6414-7266-5F4A-3099-66248234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1D6EC-0AA7-36C4-FE85-8E1F5AE5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AF57C-2508-3F58-6647-1A8F9152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74FB3-E199-3422-4912-E770F38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5CA2A-F333-32B5-DBC5-A53C164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C2AC-1304-8B73-725E-3FE13ED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987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2D95B-8840-7205-1232-24A5E19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7DDC6-2F29-8925-4BF7-7ACFDB70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38965-B718-C8F2-E022-9835112D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C56A-74B8-4F2D-9D65-9EF3ACF277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F49A8-CFDA-52A6-219B-E9511CB7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1B4E-5AC1-BF4B-BBD9-E501B7670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3FAE-B966-4DDB-BD36-5372E1E67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9411" name="Picture 3" descr="5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9412" name="Picture 4" descr="5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0515.看!东方这一代</dc:title>
  <dc:creator>Yihao Zhuo</dc:creator>
  <cp:lastModifiedBy>Yihao Zhuo</cp:lastModifiedBy>
  <cp:revision>1</cp:revision>
  <dcterms:created xsi:type="dcterms:W3CDTF">2024-03-10T20:42:16Z</dcterms:created>
  <dcterms:modified xsi:type="dcterms:W3CDTF">2024-03-10T20:42:16Z</dcterms:modified>
  <dc:description>
515看东方这代
1万国不断地追求，历代圣徒的期待，
2五千年贫瘠的土地里发旺了棕树香柏，
1先辈渴望的眼泪，长者晚下的膝盖凝聚成
2瘸子飞跑如快鹿瞎子眼睛得开沙漠
1声惊雷天国近了你们要悔改
2变成绿洲荒原花香五岳起舞
1化作一道闪电显明人心何等败坏
2四海踊跃澎湃群山欢呼众水祝贺
1展撼多少心灵我们都需要爱
2看这"蒙福的这一代"接过先人的火炬
515看东方这代
1九百六十万平方公里的版图上终于终于走来
2奔跑长城内外宣讲主圣道中华中华主更
1了新一代
2爱中华主更爱
温暖东北冰雪化开几十个民族同赞</dc:description>
  <dc:subject>
515kdfzd
1wgbddzq，ldstdqd，
2wqnpjdtdlfwlzsxb，
1xbkwdyl，zzwxdxgnjc
2qzfprklxzyjdksm
1sjltgjlnmyhg
2bclzhyhxwyqw
1hzydsdxmrxhdbh
2shyyppqshhzszh
1zhdsxlwmdxya
2kz"mfdzyd"jgxrdhj
515kdfzd
1jblswpfgldbtszyzyzl
2bpccnwxjzsdzhzhzg
1lxyd
2azhzga
wndbbxhkjsgmztz</dc:subject>
  <cp:version>1.1</cp:version>
  <dc:language>zh-CN</dc:language>
  <cp:keywords>投影</cp:keywords>
  <cp:category>投影</cp:category>
  <cp:contentStatus>索引完成</cp:contentStatus>
</cp:coreProperties>
</file>