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0D98E-8644-C023-31D7-4647B6CA1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4C8D81-6BEC-A683-EBE1-421C2CD7D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F6832-6467-E1E1-F0EC-5AF8E18E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AE64D-2E33-2FDA-B531-F6BEF944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44352-7C8B-1814-28E5-03FC0F4A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2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94BD4-3581-D81D-E60A-D41CC177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315FD4-4260-89C2-750A-4A7EE6C6D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DFC2E-507B-5A48-19C2-A4CFD25F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3D17A-8A88-1560-04D8-1668017F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039BD-44B1-CB53-4AE2-F64750DC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08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B1B57E-EF9F-DB58-B3F7-D08D7AC4C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C47B93-9058-552D-0E09-0946FCBC1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0B76B-6F47-4ECE-4D29-CD0008F2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3C7DB-6DEA-0D0C-5FDD-B1078CAD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14F4E-74C7-DCD2-EC1D-D74D2F71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14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6986E-0202-C60E-0316-B158B2A1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CAAB9-95AB-2119-AA7A-7E58203C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64FFB-65D5-744B-FF23-23A16602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88924-18C1-9227-D71D-EBEDF3EC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F9825-A3BA-097D-843F-05F753B0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94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04D8F-6759-0055-F95E-C0E782DE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69B0B9-9242-15ED-AA76-6FB13FE43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BE410-57A5-61C6-EEAA-96C6436B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F68E6-7C38-1B47-49DC-8E1244BB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58355-C3BF-AA53-11D6-5623DAE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3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8BEE0-4E18-BCE1-12B4-435DC873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9CD5B-73C9-EAFB-EE99-0E049AAE6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D24287-32AB-D738-F7B6-46388F869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B58210-8BAE-F1AF-DF8C-EEA2C42A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8FCE87-7CD1-6AFA-6793-564E9401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989073-74A3-5394-0230-22CEC788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9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59800-1073-C751-3052-21B9B7F0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32D33-1FDC-DE11-6815-F2E6C9968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3D72FD-01DE-D4A8-B220-5738C774C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C2D89B-8DCD-DBCF-74C7-37B00314E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729A67-6E9D-3E72-3504-FCB33779F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A1CCC2-1059-ECE7-3449-499724AD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85CE9C-58ED-4DF9-8993-6183AE95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1D2085-9765-79C3-F2EE-174975EC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9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3FF96-1080-5DD7-BCDA-FE39890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3F49F7-D71C-D455-5B03-F6718F99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8C0511-5B85-77EE-E41A-C6B53DF0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6FF67E-C2BB-796E-9470-96A49F71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77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2AA0D0-1848-274D-8EF7-A600D5B6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EEC0B5-9BBB-AE29-C93F-B42B7D04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5F4F4C-7011-161D-8E72-46A577B5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4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AB813-D464-9137-F7E4-E4A947B8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34FB1-85D1-58D9-16E9-B7506CD85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F0D47D-0828-6F0C-A478-83F7A46B4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3EF9FA-2704-28EF-505E-2DC27AD9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EDD02-2ECB-7FDE-2551-50A2F9A4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A1C8E-3640-8A2F-31D7-F0DD5BC3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5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B08BC-2A9D-4AC6-F76B-DB71FF3C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34C600-2EF8-785A-88A9-941FDC273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91AAB-C8B3-3BB7-B0DC-AE939091F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3AD9E3-9727-17A7-3D4C-0F2FA5C8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E1FBD9-BEB4-6DCA-9AAA-EFB0761C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20DC6-8A01-D063-00D9-94578A3D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993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50EA90-33A7-F4C5-F56F-65BF2770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DBF07-3123-2F15-AD55-ECEA9D2C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BC83C-244A-12FB-5F57-906042CD0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811D8-CF61-48D2-B05A-31DDC2AF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FC31A-8E7F-B368-3018-C8702CE7E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13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410" name="Picture 2" descr="5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0516.新堂落成</dc:title>
  <dc:creator>Yihao Zhuo</dc:creator>
  <cp:lastModifiedBy>Yihao Zhuo</cp:lastModifiedBy>
  <cp:revision>1</cp:revision>
  <dcterms:created xsi:type="dcterms:W3CDTF">2024-03-10T20:42:20Z</dcterms:created>
  <dcterms:modified xsi:type="dcterms:W3CDTF">2024-03-10T20:42:20Z</dcterms:modified>
  <dc:description>
516新堂落成
1我等庆幸新堂落成愿度心度意奉献真神求主降临广
2上严圣堂大功成就求天父上帝欣然接受今后圣工愿
1施宏恩恳求圣灵充满人心用圣洁光辉照耀我们，
2主扶持，使我关心他人得救，传生命真道不分老幼，
1赏赐永远喜乐和平天使曾传此音我今亦深相信
2苦海众民引入方舟使在黑暗异邦同赞上帝恩光
1万有真神众口称领祷告同心愿主同在永远阿们
2脱离苦海天国隆临万民同唱哈利路亚荣归上帝</dc:description>
  <dc:subject>
516xtlc
1wdqxxtlcydxdyfxzsqzjlg
2systdgcjqtfsdxrjsjhsgy
1shekqslcmrxysjghzywm，
2zfc，swgxtrdj，csmzdbfly，
1scyyxlhptscccywjysxx
2khzmyrfzszhaybtzsdeg
1wyzszkcldgtxyztzyyam
2tlkhtgllwmtchllyrgsd</dc:subject>
  <cp:version>1.1</cp:version>
  <dc:language>zh-CN</dc:language>
  <cp:keywords>投影</cp:keywords>
  <cp:category>投影</cp:category>
  <cp:contentStatus>索引完成</cp:contentStatus>
</cp:coreProperties>
</file>