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5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7D759D-6D44-2F4E-7A78-88FBAE4C6C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255C83-194E-B413-5412-71B44FF9AC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DD1ABA-E002-A81B-4F5C-FC007C572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C4B23-B179-4CED-A02A-CF54174482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96BB97-1A48-F1AA-BAD9-51DA254D4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4DE638-D363-1E70-CC62-B5DC63B65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8E3FF-9C06-4AC3-BD1D-29771C259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361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039CB6-BDF8-D74B-0E8B-08F6C6E73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1E9B78-E6AE-8996-95DD-7B5887A294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CC50EB-6299-B8E1-A605-F100538AF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C4B23-B179-4CED-A02A-CF54174482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7321BC-127F-CC22-7105-162AC5C4C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C587E0-5667-6753-BC80-3C9704823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8E3FF-9C06-4AC3-BD1D-29771C259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412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F40F745-7DE2-076F-7ACB-F9457E7F25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D4C9A1-72C9-C534-05CF-E9A120F6C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79B558-4CC9-ACA6-BF71-251CD7F0A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C4B23-B179-4CED-A02A-CF54174482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DED0AA-2B87-55AB-F84A-1749E6EAA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A1C5D9-1066-EEEE-E3DD-2D381FAB6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8E3FF-9C06-4AC3-BD1D-29771C259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023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DAF87D-14D5-C5A1-8B2D-1ADD1158D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8E1838-A956-1012-A838-D19B17933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316DA1-59F3-8A26-F0EB-47D3955FD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C4B23-B179-4CED-A02A-CF54174482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B0C29A-8814-A356-C4B3-2FC16F82E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D9C48E-C273-9675-975A-891464E4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8E3FF-9C06-4AC3-BD1D-29771C259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042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4CE6CA-8293-0392-E4C1-294B909C8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AF6240-DFDB-8D89-5A38-5D6110025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E474E6-630A-4FC9-3064-056231BE0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C4B23-B179-4CED-A02A-CF54174482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DFBAC4-ED29-73D5-065A-11CA0D35F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4B55FD-29B8-78A7-2453-3E5BFD0FA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8E3FF-9C06-4AC3-BD1D-29771C259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174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23A70A-A09C-C4D7-7538-4B93C53AE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3C414F-756E-AB20-0F1F-48B4F556A5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BCD060-92AA-569F-2D3C-EBF087C2A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61FFBB-95B7-5A13-BF0B-C436DFEEA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C4B23-B179-4CED-A02A-CF54174482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C3070A-160B-5A05-19F8-EB8FBD34B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C308CF-FAD1-EDB8-AD5C-EC0EED987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8E3FF-9C06-4AC3-BD1D-29771C259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861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EAA9E4-863B-9153-CA44-FCB4F26FF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DDED47-CEAD-FDEC-DC8C-80B31E319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4870AD-8420-4B9C-CBD7-735A74ECC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375F390-4954-D44D-8262-97F827482B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88F01B9-BFF0-7E9A-D521-310685D453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057AFA1-6320-1736-9E31-3FE54758A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C4B23-B179-4CED-A02A-CF54174482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6CBEA66-95B4-4D47-4FF3-8CEB763F2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36E692D-2C3D-F813-048A-3A72C7D95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8E3FF-9C06-4AC3-BD1D-29771C259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836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463A39-38F1-5AC5-7565-D01454A74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813602E-F104-3060-B845-4D831617C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C4B23-B179-4CED-A02A-CF54174482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107A9B-2657-D1FD-81F0-292B66912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CE995E8-07C4-7821-9C2C-2E05F7FA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8E3FF-9C06-4AC3-BD1D-29771C259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875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99914E2-A9AD-0248-25A7-4F23EE62C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C4B23-B179-4CED-A02A-CF54174482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03B9593-BD55-F9FC-7ABD-2690CA5A8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511C65-65FE-3EBD-70D7-163AA092E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8E3FF-9C06-4AC3-BD1D-29771C259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768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D55ECF-DAF8-9C7D-8B00-D0A9E0AB8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076469-7EE3-7EA9-FB76-6E25FF56B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8791C9-A3DE-6FA9-F69A-5374C51C1A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49B35D-C26E-C59F-254A-99EA0796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C4B23-B179-4CED-A02A-CF54174482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C76939-56E0-423D-2C91-775825844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EE2070-EDBA-3E8E-2391-53C1A9D27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8E3FF-9C06-4AC3-BD1D-29771C259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774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05F639-9827-9320-0C8C-B90FE089E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B2F89E-539B-E354-904C-E38C8282AF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801533-69B8-DAE2-23D8-9109F19F9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3C30A6-C2E2-93AA-B94B-D18D5D247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C4B23-B179-4CED-A02A-CF54174482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19FE38-4DF3-011F-A6C8-553D73C1A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578E35-B7D9-24B4-B783-37BDFE245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8E3FF-9C06-4AC3-BD1D-29771C259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72351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D6C8E2F-61E2-E299-AF44-83CDD2F6A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A48EDC-B4D5-E4C7-8686-BDB0C28F9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A1330C-BB2F-7BAC-2D2B-52EDB4BFC6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C4B23-B179-4CED-A02A-CF54174482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399E91-9BFD-0F0F-3B8F-31D6420491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100D73-2D56-938E-903D-8690C1FA4D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8E3FF-9C06-4AC3-BD1D-29771C259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718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1458" name="Picture 2" descr="5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0518.预备听道</dc:title>
  <dc:creator>Yihao Zhuo</dc:creator>
  <cp:lastModifiedBy>Yihao Zhuo</cp:lastModifiedBy>
  <cp:revision>1</cp:revision>
  <dcterms:created xsi:type="dcterms:W3CDTF">2024-03-10T20:42:29Z</dcterms:created>
  <dcterms:modified xsi:type="dcterms:W3CDTF">2024-03-10T20:42:29Z</dcterms:modified>
  <dc:description>
518预备听道
1，我讲道你不听推诿话数不清说眼花说耳聋说不懂
2真实话当戏言把救恩来轻看你将来怎能逃主审判
1只要你听主道只要你信耶稣信主的有水生脱永苦
2主的道甚易明你为何说不懂无非是耳发沉心油蒙
朋友啊耶稣已为你舍了命你为何故意刚硬不信从
我劝你快海改把罪担全交上主宝血能消除你罪账</dc:description>
  <dc:subject>
518ybtd
1，wjdnbttwhsbqsyhselsbd
2zshdxybjelqknjlzntzsp
1zyntzdzynxysxzdysstyk
2zddsymnwhsbdwfsefcxym
pyaysywnslmnwhgygybxc
wqnkhgbzdqjszbxnxcnzz</dc:subject>
  <cp:version>1.1</cp:version>
  <dc:language>zh-CN</dc:language>
  <cp:keywords>投影</cp:keywords>
  <cp:category>投影</cp:category>
  <cp:contentStatus>索引完成</cp:contentStatus>
</cp:coreProperties>
</file>