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5BC9D-8024-F0AD-0E23-F2AB1761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09613-B950-94EF-7B1F-0505D099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8290-35D2-401F-965D-793F7C1A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A2A34-66CF-BD2D-FAE4-D92907D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AB6E5-AAA5-A6BC-A6D0-9A2611E0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4235-5425-D8D3-64CA-ED6229FE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A01D2-D212-51F5-B89C-6C004331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D4AC0-7EE4-95AB-A198-AB38A6F1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25C9E-C88C-D1B5-36BA-94A8C3C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F579B-1493-A39F-74F0-4C85ECE5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9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2C5E47-7657-5A51-8AEE-854284FCF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5F3CF-6A58-C285-4C18-41CE9D6FE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19382-BD5E-FFFF-4794-ABD40E87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1ABAF-DC00-A502-671A-3567B775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289DE-9C30-308D-EE6A-FA9E74DC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1307-A2C2-1D7F-DFF7-E81E8ED6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2921A-3CD2-8FFD-E669-CE966F45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56E80-4427-C8D0-7F3F-C8DFC477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7A285-3007-0C15-8769-5421D8FD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24348-30B0-8EDD-FC95-5B52E282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9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4D323-20FF-CADF-B624-FEAC2044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C0B06-45A6-9B25-88D9-628B4206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8D278-EEAB-6C55-DD16-8D3E855D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2BC4C-7E87-F6BF-5991-71AF9A57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D75FE-A695-E4FC-340F-9E36A916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03F9E-4416-80B6-4618-B36B769C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21830-AEEA-C0E2-F951-FA87FB348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5DC2C-22F5-0DCA-8ECB-F5195E465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C96F8-1715-AC25-BDF8-0C6D3A48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10CCF-6C80-DE70-4A62-56E6394E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419FF-4079-2CD4-5B94-AD53FBE6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4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1DEF4-3C60-A45E-E640-1FFDCC79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6D08F-B03B-2619-62AD-9E707253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B433F-041C-57DB-B387-C4AFD622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C3FBF7-1952-B1D4-297E-D755122F5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69DBE-6BCD-1459-9956-CFA6B6E23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0AA7F-895D-C564-27ED-E23955B7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C5B8BD-0C04-5E88-17DE-F211F5E7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88C90-9F34-FBA2-0F55-2723BE79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1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9298C-2B50-2DE0-2740-19E8239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A25449-1F63-D167-5FDD-F414D961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124E7E-B785-15E8-7D4B-2C402C6D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98CCC9-5C64-8199-A446-2F19B468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7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AD9BF-D1A1-2926-69C5-97C13991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4EF18A-1497-B987-3529-EB57C852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68F02-EFFC-5A1C-9CFB-483D89D4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16123-2DD9-E483-E072-1782AD88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FF673-A9CB-811A-E616-2E5E3FBE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6C03D-4AC9-BF2A-4E43-FD06D53B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D8617-2D5F-2D7D-C207-5ABEA243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7CE92-B745-D90E-A8D5-A043CBA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FB1E3-AAA4-1654-7030-5A4B9747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8A191-CF2E-8C62-8F35-74FD4C03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96B50B-FD27-880D-3D8D-9693D3DDB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B2ACBB-76C2-0C8E-F545-647C59A73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6D53F-7B65-F271-027C-EB061B8D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BAAB4-06E4-54EE-260B-07D81453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2C145-9CD4-8474-7399-37914DDB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52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92A1B3-C4A2-1234-318A-936EDA28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9C37B-BF74-879B-DC5B-484AF1CE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3B26C-096B-0200-D403-DBEB7B1FA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F35E-26AE-4096-A9C5-40E7670A3D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A3C4A-9393-491C-F5D4-B28BE03E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B6EFA-6BE9-DB26-C046-35DC31B94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0D4F-711B-474D-8651-A26D392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82" name="Picture 2" descr="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0519.神怜恤敬畏他的</dc:title>
  <dc:creator>Yihao Zhuo</dc:creator>
  <cp:lastModifiedBy>Yihao Zhuo</cp:lastModifiedBy>
  <cp:revision>1</cp:revision>
  <dcterms:created xsi:type="dcterms:W3CDTF">2024-03-10T20:42:33Z</dcterms:created>
  <dcterms:modified xsi:type="dcterms:W3CDTF">2024-03-10T20:42:33Z</dcterms:modified>
  <dc:description>
519神怜恤敬畏礼的人
天离地何等的高主的慈爱向敬畏池的人，
也是何等的大，东离西有多远，
袖叫我们的过犯离我们也有多远
父亲怎样怜恤他的儿女
耶和华也怎样冷恤敬畏袍的人</dc:description>
  <dc:subject>
519slxjwldr
tldhddgzdcaxjwcdr，
yshddd，dlxydy，
xjwmdgflwmyydy
fqzylxtden
yhhyzylxjwpdr</dc:subject>
  <cp:version>1.1</cp:version>
  <dc:language>zh-CN</dc:language>
  <cp:keywords>投影</cp:keywords>
  <cp:category>投影</cp:category>
  <cp:contentStatus>索引完成</cp:contentStatus>
</cp:coreProperties>
</file>