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CA769-0B33-4EA7-2411-086AF9D6E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ABEF4B-33DF-6A81-67DA-46826B58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90FB-5854-AD29-EF58-9DA12BD3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D110E-CBC8-45D7-C81C-E73B4DEA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6AF64-680A-C5D9-CA00-CBEDFD3F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1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BDD71-0877-0A04-C6D7-5D837917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3D528-C913-293E-907F-F8289FFC0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D07B5-7DD5-D3DA-A9D0-972EB77F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13F88-F11E-7ACE-E4F6-519F3052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6A88D-EAF7-4B58-22E1-4A43BBFF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16C8E-D903-BD0A-B4CA-28D12B176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48505-1E40-2248-E6B5-38EA34A72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41394-A9CF-8BFC-4E1C-5BDA319B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CC851-0DED-8B45-6C7E-97109563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882FD-ED9C-88EA-687A-EA451900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297A3-2FC2-C687-1ED4-50D1AB5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3BB98-F6CE-521A-D117-52BDB73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D028D-FED9-5BC6-FD78-E6CE7F36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E00A6-4AB9-9066-DE35-7289A991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930DD-A628-D7A0-9946-25E2DC0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6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A0E3D-064B-E381-B842-13D645AC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81F87-0639-7AEB-90B4-215A28C0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DAF0A-765D-A9E3-A2C9-1D3EB86A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32B88-BA9D-B937-E12E-76186218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50700-9893-59DD-B2D5-A5533627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2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5C5A-E590-E533-2243-F3E2BFDE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5468-3F87-ED1E-4BAB-4DBACC09D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B9560-A952-3A32-5938-2B1A1828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3EAD-1622-FB45-3F28-B1687286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AD0F8-4D51-1881-ABC0-8BE1B28F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7F3A2-A300-B1F8-10DF-D6E4761F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3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FA7C-68EE-93DA-7CCD-F313F828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E5F36-B10C-7D45-5BBF-A727656C3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1D168-223A-4F97-CC08-6EC514E36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C750CC-03AB-AE2B-99B4-909566DB9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A89A54-EB2D-2B4D-A4D9-194018DEE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32802-6F05-8BD5-2503-BC1055D0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555C40-155E-8210-88B1-5602B04D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74BBC-12BC-28E7-538C-A5061D9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9E4A5-4D1E-1E2F-57F0-A41B7FC7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40F255-D3A1-5978-E537-CCF63EB4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5FACE-18C7-4FE4-93E5-A0FD1B27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9DE9E-2B41-57D2-6C87-1A20C67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F4C60-0D1C-FAB5-8195-EA9CE742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152E5C-83BB-F3D4-D595-7F9CCEB7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7D0C5-3189-1342-E9F3-BC1A30E9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8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56212-D33D-76E4-C76D-4E66C4BF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DD16-49EB-BC30-1776-B4B9BEAC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236D8-EBAF-10C9-8445-32E18184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C8F75-65E7-7F7E-6B5C-30C41951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18511-3FEF-7FD1-B127-E3C7B32C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A273B-196D-94C5-02C5-E26A7B7B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6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F10AD-2D99-CF20-95F6-4F01E70F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DF7CDB-26E7-DDAC-C88E-5F0B6EE3D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516C1-9BF0-7FB2-9ED8-BA669211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3AB20-4FCB-0420-0CBF-6A37DFF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C0622-2DEB-FBAA-625F-4D48DD2D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B4037-FEB6-DB99-8C35-CF5900EA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606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437AF-F38C-DA38-6B57-42E3AB11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3E424-74F4-1976-7EE9-581CB5B9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2F06B-B674-E149-F2E0-ADF9B2F7A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BEF77-EF44-A3C5-BA79-5C8001A3C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80FFE-1CF5-842B-83FC-021158D4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506" name="Picture 2" descr="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4531" name="Picture 3" descr="5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0520.认识自己</dc:title>
  <dc:creator>Yihao Zhuo</dc:creator>
  <cp:lastModifiedBy>Yihao Zhuo</cp:lastModifiedBy>
  <cp:revision>1</cp:revision>
  <dcterms:created xsi:type="dcterms:W3CDTF">2024-03-10T20:42:37Z</dcterms:created>
  <dcterms:modified xsi:type="dcterms:W3CDTF">2024-03-10T20:42:37Z</dcterms:modified>
  <dc:description>
520认识自己
1求主启示主自己使我认识我肉体
2里面意思虽要神外头行为总可恨
3多次跌倒多次起时而立志时而遗
4我今已略识自已实在没有一点力
1愿主恩典大做工使我俯伏灰尘中
2爱莫能助将奈何事与愿违真东缚
3要求得胜反退溃愿意成圣倒污秽
4我的性情真古怪我的生命全败坏
1逐时逐日我求胜，一生一世终无能
2神律才显罪便在善念一动恶也来
3我实已是卖给罪我真已经无能为，
4自己诡诈不可靠肉体软弱不能保
520认识自己
5求主十架治死我使我靠主而生活：
6我的光景真是苦谁能使我不为奴
7完全圣洁无恶意完全顺</dc:description>
  <dc:subject>
520rszj
1qzqszzjswrswrt
2lmyssyswtxwzkh
3dcdddcqselzsey
4wjylszyszmyydl
1yzeddzgswffhcz
2amnzjnhsyywzdf
3yqdsftkyycsdwh
4wdxqzggwdsmqbh
1zszrwqs，ysyszwn
2slcxzbzsnydeyl
3wsysmgzwzyjwnw，
4zjgzbkkrtrrbnb
520rszj
5qzsjzswswkzesh：
6wdgjzsksnswbwn
7wqsjweywqs</dc:subject>
  <cp:version>1.1</cp:version>
  <dc:language>zh-CN</dc:language>
  <cp:keywords>投影</cp:keywords>
  <cp:category>投影</cp:category>
  <cp:contentStatus>索引完成</cp:contentStatus>
</cp:coreProperties>
</file>