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0DC53-6B10-727D-54E7-80BF9877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5A57DE-3C29-4348-58D3-2C14F85C7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A625D-BABF-53AC-20EE-DF8308FE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E3016-782B-F991-D50B-DCB42BA5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09D51-CF5F-A92B-5D93-7F294A3E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2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FA598-DC34-E018-FB88-CFFF7BED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94AC34-C34E-9E37-825A-2C79ED36B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A90D2-D013-0B37-D137-EF6B3580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8432C-60C3-D660-67D3-25B1CF1D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78F5-1A59-B8D3-A024-16238D80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64D6E8-5AAC-8FC6-6B01-F5CB0F1E5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957B7E-11AE-5A31-2405-DE8F39E76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A1226-EF33-9850-1B1A-AE7B7B2B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56B66-46D1-D830-0EA5-4F709680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5F3F1-B608-8B3A-EEA0-AC278F6D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1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4FDB8-2DC5-D0AE-EC01-3961235D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69FFF-A4A1-D7BC-C90B-DF4EB29C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07D42-44DA-8603-E416-DD007C82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D0223-7442-139F-04F6-6E6AE99B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2F79D-28D4-3ABF-CC7F-3191BB1B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EA4CD-8757-7EBB-E2AC-DDD4E36F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FA6E9-19B4-B234-C019-516317000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83AFE-008A-8594-11D6-7B428165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AAF27-66FC-EFC6-9044-FE8B8EC1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0ED18-6FF6-B149-1F45-E3C7B561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5979A-54EC-AD7A-B4E1-3ADEB119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42C7B-3A0A-91F5-6D3C-654014795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565BF-081C-FB81-0F76-F36D34C5A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B2102-3A0E-B143-6463-7508A148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3B28F-4B11-01E4-B6EB-95E12A60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94582-DD71-198A-539A-2B57B47A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2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EE4A-4DC1-A44F-6465-8DF16659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91686-0BBC-20B8-1D3B-D3A538590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12082-3187-8595-BA2F-429416B7A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7EEFAE-65EC-A98A-8FC6-9F8CC2310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C9323-CD57-686F-DFF4-B38DC97B8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A87253-2526-77E2-A521-38E31D47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D9E928-1E36-3D1B-A4A5-049CCC4C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D1BFFC-C4A4-81B1-A82B-28512FCD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0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1E368-9807-5B25-11E2-9B03FB9F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323194-9665-BEB1-4478-B2E1728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AB61AF-B34A-B9F5-4967-4811D7FC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56971-5032-B85F-B10A-0EAEEB26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3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03F210-857F-D5D6-69F3-36902CAC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02495-8245-CD7C-0DB6-156BE91A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048786-AFD1-FD98-B208-2B8DF0B0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43249-72A2-FD9F-398B-3BBD35A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E8D02-996F-EB38-C5B6-264AC641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4B72F-AE03-A466-4C1D-DB4C61E54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C5B915-100B-B906-64A8-2973CD5A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C414B-E6F6-6B12-ADB2-27C98451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40C15-C347-15A7-4BF5-A3650365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B0ECE-FC23-83CD-15D9-175DBAE7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12C092-6298-1E6F-7F4D-06B72F298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5E846-9515-9E81-C257-76C6BD25B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0805D-854E-F4AA-9D48-A406FCF1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EE2FB-5A41-54E5-B820-E02C495F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CCD57-CD32-41E8-EA28-4C803591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793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79039D-0599-970D-2105-57673430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6B8AA-0E76-4134-389E-4F1F2E86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73C0F-5D83-674A-8038-185EC4BFF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3F4E-DB46-4C5D-84F9-5E11E5A52E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3A1BF-3EE3-4B4C-4CFB-F0D9514D3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1CA7F-D713-63D1-97D3-5A933A5BA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EB713-193F-406E-81B3-BB100EB24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578" name="Picture 2" descr="5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0523.何等平安喜乐</dc:title>
  <dc:creator>Yihao Zhuo</dc:creator>
  <cp:lastModifiedBy>Yihao Zhuo</cp:lastModifiedBy>
  <cp:revision>1</cp:revision>
  <dcterms:created xsi:type="dcterms:W3CDTF">2024-03-10T20:42:49Z</dcterms:created>
  <dcterms:modified xsi:type="dcterms:W3CDTF">2024-03-10T20:42:49Z</dcterms:modified>
  <dc:description>
523何等平安喜乐
上国信茶木匆配发亚鞋
和利是餐天
上广击市雅峰交证花是仔等餐杂
上我壁金玩展芬告树餐喜
哈利路亚救恩浩大悔改泪惟主能擦
前为浪子今已回家身穿义袍极荣华</dc:description>
  <dc:subject>
523hdpaxl
sgxcmcpfyx
hlsct
sgjsyfjzhszdcz
swbjwzfgscx
hllyjehdhglwznc
qwlzjyhjscypjrh</dc:subject>
  <cp:version>1.1</cp:version>
  <dc:language>zh-CN</dc:language>
  <cp:keywords>投影</cp:keywords>
  <cp:category>投影</cp:category>
  <cp:contentStatus>索引完成</cp:contentStatus>
</cp:coreProperties>
</file>