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76AAA-4D7A-9645-79C8-8800A82DC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D029B-394E-9526-7EEE-D00DB209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95552-DDD1-D332-9376-60D288A7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12614-8C2C-E00F-AFA7-6E329C88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F992F-B1A2-F676-2041-BDE3BFFD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0E2A2-78AD-BECF-E0F6-A2979FE2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17BA2-742A-4D14-0C35-F5A22EAA1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7CD0D-EF29-165E-DCE3-EF238EBC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DC893-1F18-A5D6-AFFC-FD390519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1B58C-D417-347F-2F5E-D6E5C20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22BEE1-A679-CF16-B768-4C3199931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1B675-07D4-1AD9-28F5-5826C3310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8ACD2-AECA-3C08-F890-959403B6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144DB-626D-B135-3A8D-DEAA9F06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D7D29-079E-82C6-E76E-D9D9AC7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9E28A-2C1E-A4D5-8B3A-75505D49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DB945-D1EA-C066-6F53-061441D2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A629B-2B62-FBF3-EAC1-15C5DF16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B661E-D119-44C8-20C3-B638CE40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A07B1-087F-86E9-F73C-09CB9F6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9425D-379B-C637-013C-65BC41BF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08625-A402-872C-67DD-787FB0592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E6A2D-EC1D-276E-8C96-BE38DE8D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08EE7-98BE-E37E-8E40-F190E630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F6FC4-78B7-F6FA-DA2C-15E70152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C43FB-59A7-381D-9855-A7A6EBB7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C6594-3F5B-A80C-FE14-E5F82491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258F7-6548-5922-0086-BF2CFE1E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D4EE5-6087-1741-BD11-FFAD3228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CE9F4-FF41-B502-026D-478C5D42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C2A5A-DBE5-763F-2079-7F379468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B55A7-A27E-7D9E-3338-EA20A3B2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3FC01-EC43-8B67-EA36-E64D6754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C3D62-C839-1CE3-E582-FFACF6AFD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A7F3A1-9ADD-E4D2-8054-95A9B2826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EE25A7-FECE-042C-771B-B2F83E227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33030E-0721-A8A5-0F19-935B7AB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5F33B8-FC2A-4874-2A1F-9137373B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7D6026-2A5A-A7D6-67C2-19529659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F1094-1A41-21A6-C591-805F1406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84E6C8-9E7B-42D1-5EEE-83A86386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5CDC9E-1888-CE48-7B94-3841565C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00AC7-11DD-CBCF-BA33-A5E1550B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9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DEE85-1CF6-7237-9F47-575DA072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94E9-32FB-33BB-33B5-9DDC569F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089E0-13D2-66D4-0B22-CC4B7B65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73DF-0E06-C63E-8582-3C187B73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5AE65-4E39-6569-D7D7-21282EB4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8A173-7E3E-4382-810F-525FAD4F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129A2-B37A-9975-25F9-CC3BEFB9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7BECDE-FB3B-36EA-9C47-151EBC15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8A6C2-98A2-C73D-60A2-1DE8088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8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467AD-6616-DB70-816F-F83AD1C2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25DF5-6345-1A97-D8CC-31BEF0EED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1ECC3-79D7-AC38-45A9-29415CC26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A14BC-7D15-8785-D4E6-72910227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1685A-A707-9BED-84B6-48CB5A33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3AC6E-D663-FFF0-C08F-6A2D933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131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5714F9-AEA2-E403-A889-22149CE0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D5A62-4776-A16E-2F7A-0B1120F9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E429D-A1D1-2C8C-043D-F95167AB1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72279-367F-8725-9540-89174EE55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CBD7B-EC0B-9B50-6085-1AD159738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5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602" name="Picture 2" descr="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8627" name="Picture 3" descr="5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0524.专一爱主</dc:title>
  <dc:creator>Yihao Zhuo</dc:creator>
  <cp:lastModifiedBy>Yihao Zhuo</cp:lastModifiedBy>
  <cp:revision>1</cp:revision>
  <dcterms:created xsi:type="dcterms:W3CDTF">2024-03-10T20:42:54Z</dcterms:created>
  <dcterms:modified xsi:type="dcterms:W3CDTF">2024-03-10T20:42:54Z</dcterms:modified>
  <dc:description>
524专一爱主
1我懊海已往太电鄙抵挡主高抬自己
2主慈爱实在太希奇始终不将我丢弃
1我内心常向主怀疑拒绝主恩爱情义
2使我见池流血身体听池为敌人祷祈
1还骄做的对主说：专爱已却不爱栋
2于是我就对主说：虽爱二但也爱栋
1我还骄傲的对主说：专爱已却不爱祢
2于是我低声对主说：虽爱已但也爱祢
524专一爱主
3主又领我进入真理将我愚心渐开启
4主恩爱广大无可比至终克服我自己
3使我在池慈爱怀里时刻享受礼自口
4我愿全心向池归依随时表彰礼荣美
3我谦电的对主说：少爱二更多爱栋
4靠恩我愿对主说：不爱二专一爱</dc:description>
  <dc:subject>
524zyaz
1wahywtdbddzgtzj
2zcasztxqszbjwdq
1wnxcxzhyjjzeaqy
2swjclxsttcwdrdq
1hjzddzs：zayqbad
2yswjdzs：saedyad
1whjaddzs：zayqbam
2yswdsdzs：saydyam
524zyaz
3zylwjrzljwyxjkq
4zeagdwkbzzkfwzj
3swzccahlskxslzk
4wyqxxcgyssbzlrm
3wqdddzs：saegdad
4kewydzs：baezya</dc:subject>
  <cp:version>1.1</cp:version>
  <dc:language>zh-CN</dc:language>
  <cp:keywords>投影</cp:keywords>
  <cp:category>投影</cp:category>
  <cp:contentStatus>索引完成</cp:contentStatus>
</cp:coreProperties>
</file>