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9E280-4015-4E85-4D6B-53095978A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5716DC-43BD-8B10-C65F-99DEAF0BF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568C5C-A0F8-4FBF-B0E9-CA56D3B5C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66FE-0095-4742-8089-498819D2A5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0E3AD7-9061-3E8C-32F7-AEEFB1217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5604D6-27EE-BBF5-FF03-43EEF2D6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7B23-7BB8-435F-B8AE-50C240D89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67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E6E3C-DEBE-1178-3BD9-3D8BA3782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394AA4-2A94-DE0F-2BC3-9ECD6EF85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6AB7D6-9AC6-AA0C-0700-FFC52941D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66FE-0095-4742-8089-498819D2A5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FA524F-E8D9-8D8D-4468-D49D483B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21B868-927A-40C1-3CD9-EFF9A4EC6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7B23-7BB8-435F-B8AE-50C240D89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56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C83471-167A-1562-EF95-BCA1B3BF5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BD3CCC-C473-8720-4C8F-0A429DA79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E14D99-AD67-68F1-946B-0F40203A6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66FE-0095-4742-8089-498819D2A5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98AEA0-CBFC-708D-A7F2-029A17F5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8B6C71-AEB5-2FDE-1794-7881EA7D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7B23-7BB8-435F-B8AE-50C240D89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16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8CA55-EC09-80AA-F764-E805AA37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95803E-FC64-0BA2-63D1-4A12E0821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F7F914-2417-2DB8-4D76-CC2257D8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66FE-0095-4742-8089-498819D2A5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67D648-4A88-B560-1CC0-0D1A00A4D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6AE525-944E-A06B-C6D3-74617291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7B23-7BB8-435F-B8AE-50C240D89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90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3E2C0-4619-FB57-6F0A-F0B06AEF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8BFEE2-D272-C2F6-FF46-3BB2C9A8A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FAE905-8396-E7EC-055A-E3E3BC8AB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66FE-0095-4742-8089-498819D2A5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523D81-0C54-38C7-2F2E-82B43966E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BAD8E6-EEB0-1CA3-2026-77368BD8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7B23-7BB8-435F-B8AE-50C240D89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60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E2EA6-42E9-A659-54AF-A6B09CCDB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6CEDBB-5DF4-6C5F-FA42-DAE75B14C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B9A293-55C2-777C-2DF6-3C07F5255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2D7B40-CF38-61C6-C050-0BA8CB7F6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66FE-0095-4742-8089-498819D2A5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0BBEF1-278C-7FE8-F9BF-7A0A5EF4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7BDCF-0259-1F57-8ED1-65523D43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7B23-7BB8-435F-B8AE-50C240D89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73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318BE-4225-0D46-0AB8-DCA1C7320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F49215-20AC-2A4E-E5E3-233B42B18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94016D-B8F9-82CF-B95C-8CFE8B0DD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363D9C-F044-43F9-0128-E5DD88E67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CF462C-820D-37AB-3DAB-353AEB41F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602D8F-A318-B162-E5A1-F350A701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66FE-0095-4742-8089-498819D2A5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E85B91-F76D-D6D4-444B-608CF79D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F7AAF0-988B-9902-B6A9-8C591C75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7B23-7BB8-435F-B8AE-50C240D89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31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DACC3-5CB7-7D06-4C32-3F64BB073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A5C585-10D9-FC99-CD47-0ECB31462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66FE-0095-4742-8089-498819D2A5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827729-E795-5894-C4AF-11FD98D74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1F1059-FCC3-2DC6-091B-AFD407316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7B23-7BB8-435F-B8AE-50C240D89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08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7366B7-EEC5-BBFC-1993-23F52C53E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66FE-0095-4742-8089-498819D2A5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E15CE1-E312-AD4F-805A-8849C06EC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26A62D-286E-AC78-C35A-A8936C174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7B23-7BB8-435F-B8AE-50C240D89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04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9FF81-0EE3-CC0D-896A-6732CFA1C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1977A6-2A76-0386-43D8-C6CB5CE4D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5330A3-6CD2-6D63-D038-D13B349BC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6697AB-6793-4DDB-0472-0D8D9DB0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66FE-0095-4742-8089-498819D2A5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B3749F-3F0A-351A-BD39-BEB147E6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981939-8BA1-2B69-ADCB-D34D3B9A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7B23-7BB8-435F-B8AE-50C240D89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30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0162E-16A5-B317-A196-C21D99284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7D0D04-9BA4-FA53-039F-6110E2B54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79C2AD-C626-DA1D-0910-B52479FF4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973620-5BBB-E284-456A-902C4885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66FE-0095-4742-8089-498819D2A5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9454CD-E3A6-6168-8E55-1E931E04A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94416F-12BF-6A6A-D014-2E697CAC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7B23-7BB8-435F-B8AE-50C240D89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957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99073E-843F-B81F-D22A-CB0874E5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62ADF7-91D9-C6F2-BBAA-A6259D803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20089B-38BC-F4F1-250D-D719201F81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166FE-0095-4742-8089-498819D2A5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424AD8-6815-78FA-0010-C0F9CCE8F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D278A5-0E3B-CDFE-B6FC-E0AF43532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D7B23-7BB8-435F-B8AE-50C240D89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63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8626" name="Picture 2" descr="5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0525叹岁月虚度未注</dc:title>
  <dc:creator>Yihao Zhuo</dc:creator>
  <cp:lastModifiedBy>Yihao Zhuo</cp:lastModifiedBy>
  <cp:revision>1</cp:revision>
  <dcterms:created xsi:type="dcterms:W3CDTF">2024-03-10T05:41:27Z</dcterms:created>
  <dcterms:modified xsi:type="dcterms:W3CDTF">2024-03-10T05:41:27Z</dcterms:modified>
  <dc:description>
525收岁月虚度未注主恩
中设旺明车
4美哉救赎功成因神爱奇哉恩惠借主赐下来
快心美国品科动服场技危理经作会</dc:description>
  <dc:subject>
525ssyxdwzze
zswmc
4mzjsgcysaqzehjzcxl
kxmgpkdfcjwljzh</dc:subject>
  <cp:version>1.1</cp:version>
  <dc:language>zh-CN</dc:language>
  <cp:keywords>投影</cp:keywords>
  <cp:category>投影</cp:category>
  <cp:contentStatus>索引完成</cp:contentStatus>
</cp:coreProperties>
</file>