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6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173F05-1EA9-FEE6-4B3A-32087E90E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376D8C-47FB-2188-5DE3-C66EA4C95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B86119-DB93-F8CB-BE88-8933ACB13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9827E-A218-4213-8252-430107CA8D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A0730C-B34B-32D5-6864-B95D47654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72A2B7-6A77-6B59-EA99-023DFDEB7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FE0E-F77D-4CD8-A3CF-4DED79A8E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944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AFD93-6A4B-608E-4932-0230DA1E9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B9E842-DA5A-470D-0C73-F29C6CDE5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6E4A8A-A808-13CA-E49A-C050C9D49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9827E-A218-4213-8252-430107CA8D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0B1146-A578-55CC-FCFD-F8A145246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184453-7C8C-5356-5A04-D3CA0F24A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FE0E-F77D-4CD8-A3CF-4DED79A8E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690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BAB54D3-F1EA-1A87-F169-6971DF1398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C73670-7C22-C45A-9408-04D5788EC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E0CC2F-39AE-C980-6C17-8D63D44D6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9827E-A218-4213-8252-430107CA8D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D525F9-04E3-FDA9-81DF-9E86BB200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C5C638-E496-B04A-D5D2-5682E7D87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FE0E-F77D-4CD8-A3CF-4DED79A8E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848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79F4C3-C9E5-C9B3-744D-81830A3E5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9DF210-6838-D664-2844-4908BE5BC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8838C0-9D72-58F5-127C-5A2DC9630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9827E-A218-4213-8252-430107CA8D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EEC04D-A67E-9BC2-1FC4-7D9375109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AA163F-21FD-0827-D264-2E5BBEC35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FE0E-F77D-4CD8-A3CF-4DED79A8E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765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908A7-1AA1-3B7D-9DB2-047D65721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14568B-B123-2CBA-A531-75C1F2AC9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003ADD-60BA-69AC-69F3-17729729B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9827E-A218-4213-8252-430107CA8D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8144F6-1355-215F-2906-3CFB2FC55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66F9B0-A12C-61C8-CBF0-1FAD4E43D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FE0E-F77D-4CD8-A3CF-4DED79A8E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636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B984C9-3BA2-2865-620C-AE640DCA7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9CC28F-BB93-C33C-1C05-B6AD22B24A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E3DD51-5BEE-99C2-B868-E004B64DC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E657FA-678A-AD93-F9D5-D3CC96D7B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9827E-A218-4213-8252-430107CA8D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365359-413E-F956-3498-F232B287A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F8BBE4-6AA0-C4F1-1CDD-2B4FA88C8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FE0E-F77D-4CD8-A3CF-4DED79A8E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732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3716D3-E6E2-79F7-4C32-6CF56F4C6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8307EB-72C1-E8FB-4C93-7B7CF9EA3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23DD47-B020-8704-092D-AC747F634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7CC4D47-0F58-97C6-625C-4F9A2ED1B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EE6B592-D40F-56AA-8CE5-A0B96794C1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AF482CC-963E-052E-D4CB-DFED3717D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9827E-A218-4213-8252-430107CA8D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7B719B2-E7F8-0862-1D6E-52FA93255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6CE9499-4786-1C27-F1AE-0D81B5855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FE0E-F77D-4CD8-A3CF-4DED79A8E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628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79F90C-698A-ADFA-9E96-AE0B49434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D6E060-7169-09E4-D018-03C4AD73F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9827E-A218-4213-8252-430107CA8D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13919F1-5458-077F-CA33-72655B959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97D48A-48B8-7D75-8858-856B192E8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FE0E-F77D-4CD8-A3CF-4DED79A8E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802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CCB761-DEC4-B439-64AF-EB7B98760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9827E-A218-4213-8252-430107CA8D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A83D08F-6175-203E-8A8D-9B883C11B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D50027-550E-72F8-808B-1CBE6D6DB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FE0E-F77D-4CD8-A3CF-4DED79A8E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686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5EE99-A06C-EF19-AE35-93E8FFADC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CA7D67-E2CA-EBA4-2D1E-1F26EB011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CDB5C1-0155-7585-93FA-DA641C5BC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BD75D6-BE62-74FA-2750-4DD32E23A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9827E-A218-4213-8252-430107CA8D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66132C-AD13-8D66-FA4A-F82311694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B5E412-251D-0BB1-891A-B1389775B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FE0E-F77D-4CD8-A3CF-4DED79A8E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720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AF1B8-A858-64AB-E7E5-158B7C1ED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FF68E5E-607B-18C6-80BD-E090386CE9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F7A6B4-A91D-B959-688F-31A6E811F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EF9C03-218B-341A-8771-40EFACE8C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9827E-A218-4213-8252-430107CA8D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27E8D8-0D29-4860-E428-C58DA8938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133F1C-BF8D-A0C8-FFE2-6F284F0D0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FE0E-F77D-4CD8-A3CF-4DED79A8E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91354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418CB02-856D-0E5A-C543-AF246DF43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AADE1E-FA98-B517-A8EF-F1ED82A58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D7429A-91E3-54D9-7C6A-8505A63FB4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9827E-A218-4213-8252-430107CA8D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952E86-4351-1A83-9719-558C02720D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34672A-846A-1425-116D-B34D1FDEF7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9FE0E-F77D-4CD8-A3CF-4DED79A8E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31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1698" name="Picture 2" descr="5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0528.主在你心外扣</dc:title>
  <dc:creator>Yihao Zhuo</dc:creator>
  <cp:lastModifiedBy>Yihao Zhuo</cp:lastModifiedBy>
  <cp:revision>1</cp:revision>
  <dcterms:created xsi:type="dcterms:W3CDTF">2024-03-10T20:43:11Z</dcterms:created>
  <dcterms:modified xsi:type="dcterms:W3CDTF">2024-03-10T20:43:11Z</dcterms:modified>
  <dc:description>
528主在你心外印门
有人在你心外叩门有人在你心外阳门，
请问你为何不答应有人在你心外阳门
是耶稣门门耶稣在你心外中门
是耶稣叩门耶稣在你心外限门
请同你为何不答应有人在你心外门</dc:description>
  <dc:subject>
528zznxwym
yrznxwkmyrznxwym，
qwnwhbdyyrznxwym
sysmmysznxwzm
syskmysznxwxm
qtnwhbdyyrznxwm</dc:subject>
  <cp:version>1.1</cp:version>
  <dc:language>zh-CN</dc:language>
  <cp:keywords>投影</cp:keywords>
  <cp:category>投影</cp:category>
  <cp:contentStatus>索引完成</cp:contentStatus>
</cp:coreProperties>
</file>