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94CBA-4901-1BB6-219C-F811895E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3A870-9E76-AC73-0729-07313073A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9CAB-F7B4-1A9E-5CE3-F7BDC4D6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8A06-C27F-2638-783D-8C1ED9C3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FC72F-B296-AE25-E374-093D260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256F-BA34-933B-AF4C-AEAC6CA8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4AC79-911D-0B84-3A78-E38A3B4D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FFED8-55EC-A3E2-D9B7-2D12963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5EA9F-A202-CAAB-3CBF-5A815410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87B1B-E92F-3D32-D61B-2C20D8A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EB167-3134-3BC6-502C-E8BBEE10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484A6-9C00-BCE0-C362-378E31BA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73627-36AE-A392-0916-462CCB9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D29F4-06D8-D76D-B4AD-637CF107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DBF3-7049-7A20-CBA4-FEA8F785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C96B-CB56-13D2-798E-C724C919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AFC0D-1EEF-8202-BB82-5D1A473E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0A76D-C53A-5673-ACB3-119393D9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7C97F-9729-46E8-56EB-F6C2E3DF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599F-E8B3-1232-FDD3-F1CC0C0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F3916-9500-E4A2-E867-BAEFAD84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10025-2A29-2932-2700-603BA59A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10184-B5C2-9F3C-0E72-EBC7F3A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432B3-01CA-2B38-95E4-A469298A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58F0B-80A1-01FB-F516-C3BD336F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EAB0-DD96-208A-A7C2-1FDF3C5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AAFFF-D58C-833A-4F32-DE923B59C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FF2B-FB2F-D676-A35C-85B2915F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F4F13-831F-248C-5E65-358528CC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ECA6A-7F89-FBD9-EDB7-CA9865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C7708-2BD0-2ABA-130C-6E08C09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BB24-2DA8-B153-FAC4-D5D2283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3EDE-97AB-7C75-6C6D-1BF35FAC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1A3C7-005E-DC8B-D1CE-14FE5DF6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9CFB5-1FC8-3B62-D8EB-6582404A4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A0DA3E-0285-2BEC-4F0A-E18E8754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F26ADD-3A8E-D4DB-74A9-46A9744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449CB-D400-91B1-FDD1-CF7B1D51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15C3-ED53-42FE-E2B0-53FBE80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59C7-DF49-445E-95B0-6F5FE085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49C84-BACB-47C1-4634-AF4DBB0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FBB9B-15FB-507A-9E19-086E593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7B6DC-DB0B-EABE-0252-BCF4D0E5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F257C-C248-C7B6-A8E9-FED9245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482E2-D00A-C403-C1FB-F76BB65F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12B85-6C2B-5442-0601-808D1F84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6A6A-F6FD-1D57-16D3-5C91F1E6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1F252-7697-1311-9378-5F092B9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739B4-B7D2-4DC7-07C4-78E419F4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58C67-E96C-7FE9-0770-315C775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1812-2E2E-F75F-00F7-7E37917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4FD67-3EAC-4D97-19F0-7B73FD9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60D6-1198-741E-1D84-8C390006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7D543-8F67-26E0-FE7A-2F58367F5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92249-A34F-A4DB-C47B-3E43AA75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E2EDA-1AA3-09F2-7D58-0A7BF8F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0C95F-13EC-2F94-4F78-0590F03D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2E86F-A073-A70A-0ED6-E4012FAD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258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06EE8-2B54-AE37-3A63-069C8AAD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BC915-A48E-C2C2-B010-DF539399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E0E8A-0128-6141-1872-ED0D6D85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5101-EA30-4610-8F66-EAFF218FAD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9BDF3-CFF1-75AE-9F8A-53CCFE15D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2EAA0-14EE-CEB8-2AEF-CBED88698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4AA5-0217-448D-8F3B-8E002BD20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2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 descr="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795" name="Picture 3" descr="5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0531.令人叹息</dc:title>
  <dc:creator>Yihao Zhuo</dc:creator>
  <cp:lastModifiedBy>Yihao Zhuo</cp:lastModifiedBy>
  <cp:revision>1</cp:revision>
  <dcterms:created xsi:type="dcterms:W3CDTF">2024-03-10T20:43:23Z</dcterms:created>
  <dcterms:modified xsi:type="dcterms:W3CDTF">2024-03-10T20:43:23Z</dcterms:modified>
  <dc:description>
531令人股息
1令人叹息令人叹息主所赐给选民美地只能观望
2令人贝息令人叹息主所赐的勇士能力一下子就
3令人贝息令人叹息主所赐的宝贵身体却被狮子
1却是不能进因在寻旷野加低斯地选民没尊
2离开他身体英雄经不起情爱诱骗泄漏心中
3咬死在路上因听老先知谎言谬语在主禁地
1主为圣得罪了荣耀的上帝7
2的秘密，失败在女人的手里
531令人汉息
3吃喝了，违背了上帝的旨意令人叹息，令人叹息
令人叹息令人
令人不能忘记失去了信心也失去了能力，离开了上帝
叹息轻失去了信心失去了能力
一事无成败涂地令人叹息令人叹息
</dc:description>
  <dc:subject>
531lrgx
1lrtxlrtxzscgxmmdzngw
2lrbxlrtxzscdysnlyxzj
3lrbxlrtxzscdbgstqbsz
1qsbnjyzxkyjdsdxmmz
2lktstyxjbqqaypxlxz
3yszlsytlxzhymyzzjd
1zwsdzlrydsd7
2dmm，sbznrdsl
531lrhx
3chl，wblsddzylrtx，lrtx
lrtxlr
lrbnwjsqlxxysqlnl，lklsd
txqsqlxxsqlnl
yswcbtdlrtxlrtx
</dc:subject>
  <cp:version>1.1</cp:version>
  <dc:language>zh-CN</dc:language>
  <cp:keywords>投影</cp:keywords>
  <cp:category>投影</cp:category>
  <cp:contentStatus>索引完成</cp:contentStatus>
</cp:coreProperties>
</file>