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808D6-71C2-7C5C-C7C8-F53EF5066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27280A-ED48-65CD-D5F3-091FE861F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E4B60-D883-7EA7-9E15-C4D17B7E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5C67C-5F17-32B8-A21A-A98DDFF0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747D3-5F27-B771-77C8-D6E87948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68E6A-CE5B-5F6B-6514-C3EF00F8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89A88-CC23-4861-2639-2680D8CCE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B7D3D-F91D-2FE3-C62F-1D0BCC72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52403-1C35-65F5-DA93-42E15BA8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53554-013C-CAA9-3055-70EEE63B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BBA4FC-A351-F74B-A31D-402101C76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B2A41-8D20-93E8-9DBF-35673D4A4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3F4D9-9AF5-18D8-77CE-3157CEA9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C8A18-A860-6CFD-1201-D7BA124A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56808-E32D-7A37-CFB8-066C36E5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5542D-90ED-01FE-DC73-1FF19C06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14CF9-24DA-D4F5-1690-188E65E5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66294-3384-179D-16D4-B608D883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21B78-B8AC-B1C4-2656-8AC82E6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E5989-D1F4-92C0-430E-3DBEADB6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07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7D38E-ED24-A105-06E4-F9B036FC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FF158E-0944-0B38-A4D3-DA82EEA1A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1A25C-C55C-5A88-054E-DABF14FC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BC968-CD84-8686-B9E7-F75A771F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E613C-C653-F92B-1A33-06489A10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30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D56F0-D49F-4597-A308-0FBC2800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69D2-460E-5922-357A-923EBCFD6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6334A1-0322-BFA9-0817-44F4CF647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6700E-7ADF-02F5-8AB4-2FB583AD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E820AF-9B3C-B106-BAD4-CBAA174E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F5E13E-936E-F455-A8B2-B07DEFDE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A8E55-434A-49D3-7604-F83BD273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581B5-F164-1B24-F81F-02C021E1C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52CB26-DF6E-90A1-1160-BF80D8A7C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8612E7-1002-AF45-61B5-5E6C606BD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A1A075-8AFC-DDF9-8AFC-AE57A45FD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BAFEE4-BF26-B7B9-211A-42FEB51D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F547BF-FE6C-56F5-FD63-ED2CCD84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0D1DD5-8C28-A10A-5E2A-3BFBB142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8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34696-7B61-10FA-32AF-1B96909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9A07BB-C4D8-8B8A-1BB7-96D5EBD1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FF4AF7-9FCD-3D30-5BC2-A3DF0D1E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39D9A7-3BBE-A2FC-5A1D-0BB1CCFE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0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E63F1B-6A04-AEEF-7EAD-4F09E6AE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3498EE-6BF0-660E-6C42-0AA26EB7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71D441-E813-348A-A427-C424C017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1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D43D9-E782-D7CD-70C4-DA66BB8C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BFE9F-3A7B-0C95-EC55-0D494F5C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E62CB-3B36-0F8C-9AB3-4C52CB9E6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E8D99-E666-A119-96E8-CDE10B7F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4EBE2-E624-46FE-2F92-49A8EB53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E7D8FA-FEBD-98AB-2B80-D38AD039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4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FC023-E8CF-AF3B-BFFF-3818DD4C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566E3F-98F6-B9D5-7ACC-4B1E70C39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C4191C-44D9-7991-00BE-EEBC7CA4C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074C0-2420-E781-27C1-47DDDAF5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32E56-ACFC-0E4F-6016-57125911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03392-94F4-5AAC-20B7-101769E9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458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F03115-27B2-7C23-1F7F-D9C43A00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47D60-039B-F79C-C691-B0EC8B42A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4C722-816A-89D6-3EBD-0182657A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C2E41-A6A6-DA82-DFC9-9ECB16120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5BAB0-CDA7-7959-E401-F57A8B820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1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794" name="Picture 2" descr="5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0532.谦卑随主</dc:title>
  <dc:creator>Yihao Zhuo</dc:creator>
  <cp:lastModifiedBy>Yihao Zhuo</cp:lastModifiedBy>
  <cp:revision>1</cp:revision>
  <dcterms:created xsi:type="dcterms:W3CDTF">2024-03-10T20:43:28Z</dcterms:created>
  <dcterms:modified xsi:type="dcterms:W3CDTF">2024-03-10T20:43:28Z</dcterms:modified>
  <dc:description>
532谦卑随主
1你若要得天上亲爱的救主，时时不离你永和你做同伴
2你看古时伟人先知来就主，真神降灵引导他们往前走，
3河水向低处地方往下而流主恩亦向谦虚的人而流露，
1你必要专心听从池的命令，谦虚你心和主同行
2凡依顺池的旨意必蒙保守，谦虚你心与主同行
3须真心悔改赶快弃绝骄做谦虚你心与主同行
你若谦卑神必和你常亲近，你若谦卑必得喜乐的途径
池是不能和骄傲的人同心谦虚你心和主同行</dc:description>
  <dc:subject>
532qbsz
1nrydtsqadjz，ssblnyhnztb
2nkgswrxzljz，zsjlydtmwqz，
3hsxdcdfwxelzeyxqxdrell，
1nbyzxtccdml，qxnxhzth
2fyscdzybmbs，qxnxyzth
3xzxhggkqjjzqxnxyzth
nrqbsbhncqj，nrqbbdxldtj
csbnhjadrtxqxnxhzth</dc:subject>
  <cp:version>1.1</cp:version>
  <dc:language>zh-CN</dc:language>
  <cp:keywords>投影</cp:keywords>
  <cp:category>投影</cp:category>
  <cp:contentStatus>索引完成</cp:contentStatus>
</cp:coreProperties>
</file>