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5CEC2-C907-FD12-808A-3C212F3E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E84E3-0DF1-E657-2031-E7C13C8F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67CA2-2130-AEF4-9200-B9AFE88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5B8A8-368F-FACF-D7A0-ED2013D5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E45F8-D359-802A-7B2C-38B2DFE9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149D-1358-3EAA-FBD0-E41468B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142C1-5AEC-85AE-B87D-2E44B67B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4FA5C-7AC3-F60F-26C9-611FF1D5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8423-9353-E6EC-9D66-68B5F2D1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CAD31-701D-40AC-02C9-3977ABB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94B87-4FEB-9B9A-25E5-D361DC6A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4F2E9-DAC8-AFE7-B83C-C2B15642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8C3AC-D972-5405-61A6-803342B2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84DAB-2404-7556-2906-324FB616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989F2-DC5C-B4A3-8460-B8FBF3D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F854-B5E9-6991-0814-33591BA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A009C-C37A-8C61-6D8B-9F3B3EDE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2D1BB-3444-EA8C-94E0-9A9B5D97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788A9-29DA-9A48-C986-E10D4CA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9D746-501C-4490-420F-0970CE5F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21CFE-79D9-EEC9-E2A7-8FF60A8F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ED91A-04E6-3980-4F96-35D2174F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7DC32-D24F-FDD9-EF80-E1FC1A41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015D6-FA12-A89F-85F2-70EB2A6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DD62-4037-86C6-D983-49F33A4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5DF3-90F1-EE9A-F328-9514FD99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16FBA-F661-1414-5F2D-77CE0703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A285C-1C18-BCC5-65B8-0B66F689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2E7F3-FF2E-A252-8524-F2BC8A66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08EE-4660-6A9D-40BE-A5BC0CD0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C86C0-2239-2418-291A-374C58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1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B78C-3A27-35CF-BF12-A9307B6C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049DA-11BD-A4E3-8939-A1F3024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2E85A-8E6E-A061-EE01-AB711D64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0E33F-ED36-DABA-6860-B981785F7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7B0BD-26AB-DAE5-1541-DEB8DBB2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C72BC-D079-0D08-BE96-86E62C67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5D8ED9-9D81-5764-C43E-F33D3080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540AB-03F9-AA30-AA54-80BC7BED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593E-34CF-9713-02BE-D9C9EBD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EE9FD-F9CB-A395-D035-ACE08B6A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A2CA1-A6D4-2AB4-7219-AB4C7B8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6E515-EED0-21EF-7B1A-9D59F88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72F2C-386D-6D6C-1E79-2C43FD9E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3942-F84F-B841-AF4D-8011276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F3E5-849C-C686-786F-9BF4C130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D67F3-B6CB-5DDA-08B6-2565BF75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219B5-ADAB-C988-6DB7-5C548523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37D74-246C-C1F5-2F4C-5B976F5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C355B-9E57-383B-9AED-8EBFE361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0A116-731E-34A1-D317-3B88B84A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6156-A3AB-A0E9-7DEA-C65926BC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5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599AB-35ED-9372-0187-4CB8D672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2BFDD-42FD-EA53-C417-48AF40FBB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B01BE-AFF7-C06C-1B10-56F824A4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E4DB-6D08-0A10-397C-6C7699EC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B3923-470F-1483-8B0F-7616B1CE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8A89E-85A2-6F84-5028-EBE9FBA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272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27C12-7CDA-7323-137E-31BA6188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9DDF2-A5B3-F19D-53E8-6E808C7B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0833-8C07-7B24-4BF3-30EA48ED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402B0-95E7-6D14-14C2-2EB7196D4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20FC-8206-3035-2003-C42814322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4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818" name="Picture 2" descr="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0533.仔细想想</dc:title>
  <dc:creator>Yihao Zhuo</dc:creator>
  <cp:lastModifiedBy>Yihao Zhuo</cp:lastModifiedBy>
  <cp:revision>1</cp:revision>
  <dcterms:created xsi:type="dcterms:W3CDTF">2024-03-10T20:43:32Z</dcterms:created>
  <dcterms:modified xsi:type="dcterms:W3CDTF">2024-03-10T20:43:32Z</dcterms:modified>
  <dc:description>
533仔细想想
1仔细想想我是个罪人时常犯罪真是亏欠神
2聚会时间坐下就打盹诗歌不唱祷告不诚心
3从今以后发起火热心，治死旧人活出新生命，
1不是起骄做，就是嫉妒人，看人不如已背后论断人
2圣经不愿看听道不留心察看我自己是个什么人
3依靠主权能传扬主福音圣灵充满我时时赞美神</dc:description>
  <dc:subject>
533zxxx
1zxxxwsgzrscfzzskqs
2jhsjzxjddsgbcdgbcx
3cjyhfqhrx，zsjrhcxsm，
1bsqjz，jsjdr，krbrybhldr
2sjbyktdblxckwzjsgsmr
3ykzqncyzfyslcmwsszms</dc:subject>
  <cp:version>1.1</cp:version>
  <dc:language>zh-CN</dc:language>
  <cp:keywords>投影</cp:keywords>
  <cp:category>投影</cp:category>
  <cp:contentStatus>索引完成</cp:contentStatus>
</cp:coreProperties>
</file>