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C0B3-5BF5-3E29-7CF5-868D24B8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18CFB-41CD-2CB2-19CF-525E62F3F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E459D-ECE9-07A6-6226-B1711F8B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2803-B80C-8972-DD26-B92985D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5319F-CE38-67EE-C08E-D364B11B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DB670-DC88-BEF5-8398-0311A46A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A3BB2-8DEA-90B6-1597-C85B09DF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94DD6-C52D-88EA-C835-7B220DA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55486-7E2D-5871-6904-AF419F8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2B436-5C33-F0FC-6EFA-CB017E6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F6A7E-54EE-C0AD-92F5-FE23F59AB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FA353-BA02-4902-30A5-D6F351766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6560-D3FC-1EC3-FA72-1A22548F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C98E9-90BB-AEF7-DBA7-E2C62120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B2B21-1BB4-8BCF-2A2B-E92893DA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5EC2-66E3-8565-7B32-179F879E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D0E91-1AD2-566C-2006-D12076D8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2E0A2-EAF6-95A9-22FD-6DA136E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43E7A-0B39-6D19-04E7-2DBDE591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6921F-4293-B3DF-DDF2-E0CF9013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F5FB-1742-714C-1F5B-89CA108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DAE67-F442-0B34-1433-9D5AD061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314A5-7A43-0FCB-D6D8-B9CC292C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A5AE-4DC1-A1CD-6677-199B4132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3C769-76AE-843F-19A5-A98189A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E9C61-4D41-2617-F7F5-B6FC6F8D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37EB-5606-8809-2902-33A290E8A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FDF60-D4AC-5535-837B-324EE68E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73AD2-5D00-57B0-1392-8136629C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9C10A-6496-81D9-913F-D876F0A7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4B9F1-FD0F-F920-E716-9BA86F6B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D8A3F-B259-A8C9-E697-F9B21CAA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011ED-F330-0B85-373E-576D81BA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26E88-6BF2-C354-54F0-66B0CF45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3550AD-C541-4A03-5389-7B09A3BA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663F36-EA8F-3B53-A530-408B2793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4BD5D-6D5F-1BE3-27AA-4C78E7E5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FDD729-1E7A-19F3-AF84-59B1CD35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D8552E-218F-36D5-5E8B-398C60A0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F9125-641A-098A-90B9-DD576D7E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C6A08-7F82-9A63-04A4-5728BB5B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E5687-EBDB-C1DE-7AB2-EC4010C7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97AC7-57B2-43B8-DE33-51299A3F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6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C5AA1C-BC6C-9DD9-46F4-3ADF315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4E5FC6-C46F-5B8D-FA2D-8BBE810A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765CE-940F-44C5-3EA7-F3BE732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FCAD7-51E8-3C30-78CA-2568D39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35BBF-AB3E-C2CD-FDF6-FF433B80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AF4E8-8711-E6DC-2D82-9C180A7D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21425-2FD9-9E7C-7FCD-72E89AEF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8A03B-5BF6-09C4-B05F-B88742A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4596C-1C66-00EF-0F86-6B0360B6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5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0E59A-625E-78A9-D18D-EA87E7F6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6A73AF-DE9B-BA2D-BBCD-BB40A4488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BD7F-CFF1-3B6F-E87A-6A5C96C6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BCBB-368C-BC1A-35E4-391B0690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5A47C-F226-62E8-2F9A-A6B52367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D696B-11B1-0763-2F67-180BE29B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536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D924A1-C451-9497-365D-91CCFBEC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4FAAD-91D2-02C6-E092-618DEEA0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464BD-2A5B-5B4D-5BD6-D0F3925F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1689D-B1C9-F15D-B071-437269BAA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60BE0-08E4-B9EE-1923-E82EC48C6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9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 descr="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8867" name="Picture 3" descr="5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0534.妙爱找我</dc:title>
  <dc:creator>Yihao Zhuo</dc:creator>
  <cp:lastModifiedBy>Yihao Zhuo</cp:lastModifiedBy>
  <cp:revision>1</cp:revision>
  <dcterms:created xsi:type="dcterms:W3CDTF">2024-03-10T20:43:36Z</dcterms:created>
  <dcterms:modified xsi:type="dcterms:W3CDTF">2024-03-10T20:43:36Z</dcterms:modified>
  <dc:description>
534妙爱找我
1主大慈爱寻找我我正疲倦可怜
2主看见我受罪伤用油和酒包褰
3主指我看钉痕手宝血为我流出
4我今安坐池面前主面恩光照耀
5我在这世为客旅心里却甚安稳
1地显大力怀抱我安放羊群里边
2又以恩言安慰说：从此你水属我
3人用邦辣作冠冕戏弄加上凌辱
4满心敬爱我救主希奇池恩何深
5因我等候那早晨即主隆临时分
534妙爱找我
1此恩激动天使欢唱甚至歌声满天响应
2未曾听过如此佳音能叫我心满足欢欣
3我深希奇像我罪人何竞为我受苦这深
4我虽赞主直到永远不足说尽袍恩丰富
5那时接我到礼身边与主同在安乐</dc:description>
  <dc:subject>
534mazw
1zdcaxzwwzpjkl
2zkjwszsyyhjbq
3zzwkdhsbxwwlc
4wjazcmqzmegzy
5wzzswklxlqsaw
1dxdlhbwafyqlb
2yyeyaws：ccnssw
3ryblzgmxnjslr
4mxjawjzxqcehs
5ywdhnzcjzllsf
534mazw
1cejdtshcszgsmtxy
2wctgrcjynjwxmzhx
3wsxqxwzrhjwwskzs
4wszzzdyybzsjpeff
5nsjwdlsbyztzal</dc:subject>
  <cp:version>1.1</cp:version>
  <dc:language>zh-CN</dc:language>
  <cp:keywords>投影</cp:keywords>
  <cp:category>投影</cp:category>
  <cp:contentStatus>索引完成</cp:contentStatus>
</cp:coreProperties>
</file>