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BE612-DF11-E42B-CD16-A1DF31754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56D16E-EACF-78D1-D0EB-132EF0F8F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5539F-94FF-4F08-9FE8-3C0047CF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4FEE-BE33-49F9-995E-8140768A63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EAEAF-0C79-FFA4-ECFE-A31DF285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47BA8B-E4B7-33C7-492F-EB04C774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F87E-24AE-4C83-B5FE-200D4BBFC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06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AC512-FD5E-62CA-CED6-8FFEC74F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6441EE-7546-37D7-4C2B-496F846CA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20B83B-62C0-62DC-CBFE-D4FB0A56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4FEE-BE33-49F9-995E-8140768A63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2B4BBC-20E2-6AA3-A048-F09413D9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D5B59-DE97-02BE-651E-3D41C733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F87E-24AE-4C83-B5FE-200D4BBFC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98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ECD3AB-2BF4-8D2E-98C9-581D813C4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54B5F4-1757-C8C5-53E5-CD977ADE1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8CB5F1-7855-D465-0CF7-201A6E3C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4FEE-BE33-49F9-995E-8140768A63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F04E5A-4111-3EC1-06EA-674AFD66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23196-0E6B-5ADF-CF76-A5FF6C9A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F87E-24AE-4C83-B5FE-200D4BBFC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50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0C1E4-263F-24B2-F090-AE975B5D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2D8B7-D5D3-3696-C954-FA679DAF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F13196-15AB-DF36-C23F-3A0A8541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4FEE-BE33-49F9-995E-8140768A63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059A94-3640-3249-9243-8752579E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306DD-88B0-D387-E7A3-B272D3CA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F87E-24AE-4C83-B5FE-200D4BBFC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0C72C-6640-9C23-C01D-680CD1853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80371D-3EF1-04FA-D779-6EE6CA9C0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991F20-4C06-E49E-3E98-D5293C87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4FEE-BE33-49F9-995E-8140768A63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7D949D-C656-B833-BA1E-BDA0CBA76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675458-8AE2-EF08-6753-DC3DB8B8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F87E-24AE-4C83-B5FE-200D4BBFC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9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6588F-8267-3B43-36AF-F191F6E1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D64D72-089B-0B9B-4E2F-F4F55B6AA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169687-4368-F735-CEC2-4E9C82FDE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8D4598-9B1E-D93C-8B13-D9FE34E4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4FEE-BE33-49F9-995E-8140768A63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F99FCC-D16F-4B8E-6D63-F3604222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91B1E9-A1C0-0480-0ECF-E8E094A7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F87E-24AE-4C83-B5FE-200D4BBFC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69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0FC2D-9BA2-568A-9262-5A8F5EDC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90966C-0E07-C28A-8E9D-EC87CF92B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0172D2-EBB1-3963-5E60-9AB559A81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E3539C-ED55-5777-2303-691AAA4C3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5724C4-F70E-B499-C6CA-2BF5154C9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5F9BC4-11B2-4095-4A3E-C18F8652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4FEE-BE33-49F9-995E-8140768A63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9EC0A4-1A86-ADDE-2E34-CEBCC455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D3CA99-57D6-DAAB-31EA-B60AA021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F87E-24AE-4C83-B5FE-200D4BBFC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63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505B3-9400-0DB2-AC5D-5A9AE5ADD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B33F35-644B-52DE-6989-4CA96847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4FEE-BE33-49F9-995E-8140768A63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505060-1246-F861-4B14-53301D4E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50D5AE-A01D-4106-D242-9ABB601E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F87E-24AE-4C83-B5FE-200D4BBFC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98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2E7996-B0D3-8F1E-7638-51E2B0CFF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4FEE-BE33-49F9-995E-8140768A63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CBF01D-61C0-FA93-B960-77E7594C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C186CD-AE14-234D-A94E-2797441F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F87E-24AE-4C83-B5FE-200D4BBFC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2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885AC-9168-AA2B-68E5-6D550618A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1DB477-365C-B618-8AC6-76487AFDE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153CE9-1B39-5E4A-B5FE-012FDC50E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F3BD47-1438-0485-400A-26D2513C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4FEE-BE33-49F9-995E-8140768A63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F80AAD-679C-E615-D6B4-8F361E3E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BD56C0-914C-D62F-19C7-58B69C0D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F87E-24AE-4C83-B5FE-200D4BBFC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47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586C6-916E-9B40-9006-BD57B8824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9AF048-23FE-83F4-379C-50FFD85A7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F5D381-258E-AD24-34D0-664650101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3265ED-5F55-66A8-7B31-89420F1F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4FEE-BE33-49F9-995E-8140768A63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0CB47A-92DD-C514-0F9A-99CAB177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56C308-783D-C5E8-2B59-6448DE2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F87E-24AE-4C83-B5FE-200D4BBFC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95626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06A9A0-79CF-2AED-B6FE-E787EEF4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F94FEA-F3B7-7F3D-0D27-5F36DE77D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344CFC-734F-0651-D45C-32DAA1C2D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24FEE-BE33-49F9-995E-8140768A63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914F6A-2256-8C71-66B7-15426D192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0687A4-3F6B-1D16-C368-14979F73A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2F87E-24AE-4C83-B5FE-200D4BBFC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00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890" name="Picture 2" descr="5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0536.必须倒空</dc:title>
  <dc:creator>Yihao Zhuo</dc:creator>
  <cp:lastModifiedBy>Yihao Zhuo</cp:lastModifiedBy>
  <cp:revision>1</cp:revision>
  <dcterms:created xsi:type="dcterms:W3CDTF">2024-03-10T20:43:45Z</dcterms:created>
  <dcterms:modified xsi:type="dcterms:W3CDTF">2024-03-10T20:43:45Z</dcterms:modified>
  <dc:description>
536必须倒空
遮盖罪草必不亨通连盖罪孽祷告不允
遮盖罪联死在罪中主啊我要倒空</dc:description>
  <dc:subject>
536bxdk
zgzcbbhtlgzndgby
zgzlszzzzawydk</dc:subject>
  <cp:version>1.1</cp:version>
  <dc:language>zh-CN</dc:language>
  <cp:keywords>投影</cp:keywords>
  <cp:category>投影</cp:category>
  <cp:contentStatus>索引完成</cp:contentStatus>
</cp:coreProperties>
</file>