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575B1-5308-9799-954B-CD35601C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F4C395-313E-125A-5157-1978E24D7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CD92C-91E0-49F8-50CE-D183DFE6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6DE1F-0922-7BC6-5B40-8172078E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4765F-EC9C-6DA3-CC74-86DD2104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A508A-6A24-BA8D-9DF5-F6719FB4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642F00-C2FB-74BB-F24E-8FA6C9974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70A6A-00FB-7CFC-9CE0-13BA0409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B6DD9-0769-0138-BC36-0101018E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98789-B04D-64B9-DED8-79178419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24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2D7C01-94E2-45CA-3001-232EC3F27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EDA0AD-9CEF-F946-7908-2C3F966B2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46797-797D-2C45-44B9-5E32B846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1F018-AD49-1843-BE5D-AF042158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47681-2660-A8C8-E13F-63F2EAD8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96CBF-936D-841B-0579-E6AE9254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901AA-273B-2B5B-3978-E6A6EFF36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CF51F-5A16-C93D-A5C1-232FEE5F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CA3700-78CF-BB19-5C51-DF60DA54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61EAE-3165-6CA3-60CC-BF2AEC93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0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96EAF-535E-48C7-3382-3B10FD7D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564D21-7110-00C9-D19A-2F4CBA9B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6ABC3-4AA0-E0F4-478D-9F7A47E3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1C423-994E-8BA3-1413-D8BBDA7C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A6D29-11C7-EAC0-D787-E239735A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5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0E632-07A7-39E9-7CB2-1FDF9B84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671AF-45C4-4F42-73FD-EF6268A6C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665B3-B002-8AF5-C505-9503C6143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C24DEC-1CEB-0EEB-673B-F17A33A4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FAE2D-F17C-23A2-8C16-79A65C28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56C14-E429-651C-EC1E-F3EA970B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4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C357B-D866-E04C-4205-B19BC073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66FD75-8089-8502-57EF-FC45952AB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9B4FA-A8B0-6248-393C-495B0BEC7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99B397-1C9C-06A4-682F-99DCA13A6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9E65B3-7A79-920D-9936-D8FD5C51B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04540B-15ED-6061-CA9C-6BE05519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133B34-4BC5-21C8-CB09-F66E30C6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7C3B3B-9D47-0A13-5A12-354877A8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47000-0EC1-C9C0-77C2-59757DA1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C6188F-BCBA-60FA-114D-818ABC53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244A99-C271-B6F1-16CD-1ED996FB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89CAC2-0D9B-8973-0B89-565F9580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5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3CB398-D53F-C96E-1177-FE113F94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FF03BD-A961-E37F-5AAE-18882E10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608B26-3B68-4A49-F4CB-7D010B4C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25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72DF4-7617-FF54-68A5-4F874CA6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B7688-1975-AD4F-9245-1CCC8A01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6E324D-8818-46D7-BAFE-48F43A3B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1DDDB6-87D3-58DE-650D-9E132973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4C707-9AB5-AE77-7BBD-54470CF0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D33CEA-40F7-06EC-6729-5428038E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8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635BD-8D3B-D5B5-19C2-EBFA993A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7A56EE-731B-7281-A310-34BB38A89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66DB7-2611-126B-B6A7-210076A00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AA495D-FEC4-0880-A8CA-5534B9CD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22282-1DCD-685D-94BF-0FF82101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1D7E05-988D-1B12-7D03-E158BF59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6844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781F36-498B-3997-D434-B2BED0EA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7D489-F3F0-1DDF-DAF4-6E5FE675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598B0-B974-71E2-DDFD-B0A9576E7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C52A5-EB11-4527-8225-C573C70A78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957C7-EE96-5959-DD27-1DB504E01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7D732-BE2A-056E-1080-9C979B48E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0943E-9032-46AC-9712-1F4339548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5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914" name="Picture 2" descr="5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1939" name="Picture 3" descr="5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0537.为什么不走出</dc:title>
  <dc:creator>Yihao Zhuo</dc:creator>
  <cp:lastModifiedBy>Yihao Zhuo</cp:lastModifiedBy>
  <cp:revision>1</cp:revision>
  <dcterms:created xsi:type="dcterms:W3CDTF">2024-03-10T20:43:49Z</dcterms:created>
  <dcterms:modified xsi:type="dcterms:W3CDTF">2024-03-10T20:43:49Z</dcterms:modified>
  <dc:description>
537为什么不定出那城
1为什么不走出那城肥上高高的山岭，
2为什么不走出那城掉身上的尘土，
1弃绝腐化的世界，仰望天外的天
2擦干海恨的泪水迎着那清爽的风
1白云从身边飘过上帝在向我们呼唤
2我们已经看破尘世，虚空空虚空
1人生的关键时刻，你是否存在心间
2明知是虚空为什么不走出那城
537为什么不定出那城
3为什么不走出那城点燃胸中的烈火，
4为什么不走出那城听从上帝的呼石
3迎着初升的太阳寻找自已的归宿
4拔开眼前的迷雾踏上那天路历程
3我们来到这个世界，只是一段暂时的旅途
4脱离那城的罪恶脱离那</dc:description>
  <dc:subject>
537wsmbdcnc
1wsmbzcncfsggdsl，
2wsmbzcncdssdct，
1qjfhdsj，ywtwdt
2cghhdlsyznqsdf
1bycsbpgsdzxwmhh
2wmyjkpcs，xkkxk
1rsdgjsk，nsfczxj
2mzsxkwsmbzcnc
537wsmbdcnc
3wsmbzcncdrxzdlh，
4wsmbzcnctcsddhs
3yzcsdtyxzzydgs
4bkyqdmwtsntllc
3wmldzgsj，zsydzsdlt
4tlncdzetln</dc:subject>
  <cp:version>1.1</cp:version>
  <dc:language>zh-CN</dc:language>
  <cp:keywords>投影</cp:keywords>
  <cp:category>投影</cp:category>
  <cp:contentStatus>索引完成</cp:contentStatus>
</cp:coreProperties>
</file>