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FA3CD-F730-513E-936D-F07253D3F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1253E5-35A5-1FB7-E79F-807581C16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049AB-86C2-9956-AF52-3E2E6BDB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18A2C-8545-A690-0EE1-7F1B2985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8280C-908D-A7BA-25DE-8FA077E4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08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808C7-BBD1-76F9-F30D-41FC0F48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2BC06-1EED-5560-86E7-C8A7DA918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3B2EA-3BE4-2AAF-5041-0D90C279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21B3F-B288-4050-E8EF-E41BC1ED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45787-5D21-D36A-72E3-9EAAE25C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61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1EEC27-7D5C-E090-3901-E4F3B0EAE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065D13-72F3-00C1-5265-DA066E739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26F2C-E8A3-E879-B12C-723DAF9F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56089-0969-EBE4-C8E8-2BDD6508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CC3F7-F002-6F07-3D74-AAD234B0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06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4FFBB-5E66-B38B-6398-8A0B3F1D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F9CAC-8B39-3003-0D98-7E6C51535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7CDE1-6741-99CB-708C-DB721F5C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5CD16-2524-BA0B-10E0-31FB83C0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EE0AB-9A58-8692-3C08-2315E4B3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8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64EB8-C818-954B-EF43-B516F234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AA37E8-B320-A47C-9487-98CD45707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1FDE0-4D80-509C-B811-813B2C3C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9E673-FA27-C225-2F40-D0E08CDC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94C9E-DCE5-DD51-E408-21D49357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1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187EF-6467-DB37-8EC9-7ED2A824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B7802-0733-35E5-D16B-D75457D2E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1257B-AD86-C1A1-5FBA-B6BE1DBF2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1702CF-0F3E-3E63-E1AF-D7951669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7063D5-8415-90C5-E56D-43E8C3B7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308F61-8C25-7D63-7840-1EB0C610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4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FD55D-5B75-44D3-1E7F-A59E9819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C66E18-C7CD-19FB-E65E-BBB1F3A3F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223128-2546-54F2-9503-7BB19081D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ABDED4-F67D-CC9F-6BDA-BDCEA22DD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D67CF0-D169-A99A-D8E1-789083C05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5A8611-2C4D-E790-D5DD-FBEA9353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8E7B37-9F9A-41B8-0E3A-7C84AA58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6685B8-D460-3C12-CD9D-4D07C0B5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0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E9737-C346-04F5-E1A8-9CEABB3B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5ECA8D-F333-8B70-4F0A-369094CB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DC7E23-7607-4B09-4F11-05C79940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5815E4-E75E-8DCD-33B0-9A8122A8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89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BFEEC7-0BDD-28CE-94AA-D30F1D55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968060-B6DD-FC81-F497-BBC4BA56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56BB51-389C-E5D2-07CE-D41163E9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3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BC2A5-CDC1-BDDF-5EEA-137E004E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5B217-CA36-7581-3620-5ADB4936E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297E34-BF50-3E02-6AFE-E9B106776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0B1DAF-02CB-E0F7-E9E6-B64AB875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F18A39-F6C1-4FBF-0761-9C4FBA60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7260CD-A3B3-CE26-86A7-CDE4E71E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1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0F8CA-2FD8-4C47-4D8C-8095C84F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B0467B-05B6-A997-F3A4-AF52664C0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CF502-4FFF-DF68-06B3-8E4CA10AB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953BE-38FF-FD62-ACCE-0D1B5D8B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59413-2FF9-81F5-4C41-D4142FC0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C89FD-C6D9-F9AC-73F5-0AA42A68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1657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7B8FA4-1E0D-CD57-4E16-98888EE5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619C0-FC71-43A1-3D69-454D58C68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D9409-F83C-B27D-B4C7-5BE8D91FC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DBD6-B4BD-464D-BC15-02E01C59F4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B0E30-770D-1C0E-C4E0-A80A69901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21F4D-EB9B-1499-E797-44DB1BE79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3063D-CBAF-49D2-BEB7-2102C922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4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938" name="Picture 2" descr="5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0538.主，我邀请你</dc:title>
  <dc:creator>Yihao Zhuo</dc:creator>
  <cp:lastModifiedBy>Yihao Zhuo</cp:lastModifiedBy>
  <cp:revision>1</cp:revision>
  <dcterms:created xsi:type="dcterms:W3CDTF">2024-03-10T20:43:53Z</dcterms:created>
  <dcterms:modified xsi:type="dcterms:W3CDTF">2024-03-10T20:43:53Z</dcterms:modified>
  <dc:description>
538主我邀请祢
让我口到那起初的爱，让我对栋忠贞专一，
让我时常回到加格山让我不负祢的爱情，
为我再造颗清洁的心，让我完全属于栋
为我再次融化冰冷的心让我全心爱慕栋
主我邀请祢恭敬地邀请祢，再登上我心的宝座，
主我邀请祢衷心地邀请祢再登上我心的宝座</dc:description>
  <dc:subject>
538zwyqm
rwkdnqcda，rwddzzzy，
rwschdjgsrwbfmdaq，
wwzzkqjdx，rwwqsyd
wwzcrhbldxrwqxamd
zwyqmgjdyqm，zdswxdbz，
zwyqmzxdyqmzdswxdbz</dc:subject>
  <cp:version>1.1</cp:version>
  <dc:language>zh-CN</dc:language>
  <cp:keywords>投影</cp:keywords>
  <cp:category>投影</cp:category>
  <cp:contentStatus>索引完成</cp:contentStatus>
</cp:coreProperties>
</file>