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E39FD-AAEF-1D90-C2EC-F090875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59514-0B53-8EAA-0C7F-D702DB70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4653B-75D9-7F9B-57B6-B4ABA468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6D28A-2E74-E7DD-345C-4211EF91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1A0AE-2065-47D5-9A77-BF1F99BF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8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5656-BAA0-40E6-6FAB-8E8A244E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401A9-F236-A751-5DF5-D72C26523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F3516-8B4C-6478-C3F8-3BF8436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1A664-354C-D689-43F0-61164B2F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03DD-7E33-8938-A747-A2019BF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F1959-E53D-50EC-1C67-2CB1C5FE6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BC6E5-BB31-0724-3DE3-C5934F98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30677-8881-94AD-BBD7-761D327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4650F-909E-03AC-35F2-9932C6A5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595C-A996-D5C9-8271-8C1474B3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F470-CDCE-8DAA-3AAA-1BC55DB6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C555B-5E42-78D3-005F-B2609203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3CEF9-8F4E-FEE1-1ECC-0DD0DA0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1829B-2DBE-AD95-8749-934FE91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FE928-32DC-DC6C-EC4C-86D5CECF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CD26-F389-534B-0091-4D205BEA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90BCA-F21B-2AF6-A029-231EB9A0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E709-4B60-6156-06BD-22EC7539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E2FBD-6972-83A1-E680-AA3BD6E7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8ABAF-3058-35AE-04B5-978E4184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8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6FF5F-49AD-D6F6-F4E9-B9F385D7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B94DD-C261-3E03-E2CD-A4471E65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656615-F715-F9C1-871B-8594A3D0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186F7-3D3E-1047-A0BF-36F3EE4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9A494-862B-ADA1-A050-6C56727F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CEBAA-52F5-0825-BE26-479DE372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807B0-1C4D-7CEE-6BF0-FB5DF4D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9DCE2-D850-40EB-6CE3-6BB5014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26E6A-273D-1FE1-2D5F-D23BFD6E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91A422-3F65-DDE3-76C5-605F88C91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E32BF-43BA-7782-10F1-16739A887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8056C-097C-06DD-DB57-C6DD3ACC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39D2A-55EB-164D-106A-A61EE5BE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5E960-4D8B-B749-4A16-2FB0176F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3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6BED-A3FA-813F-04A3-FCCFFB82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D52A93-8E6D-E5EA-8ECD-29F14261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F1587-C373-DB38-2E96-FA577D4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A55EA0-EA9F-C7B0-C80B-1BF0A8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0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1D2FA-99D0-29FE-FFA5-8BA4F466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F229B-2395-555C-87F4-855D2338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03816-E8BE-A952-9B99-67DB83C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7051F-3520-8D39-6FEE-C4C60A0B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2A5B2-E1BD-D525-924E-15F74AF2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7C136-7334-4DC2-162C-8AA10292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24450-FF19-AA6E-65D4-55D1949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52123-D404-F50F-60DF-37C6498C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D9038-B78C-71D7-0CFC-5A73B1D9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4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74D1-A334-423E-A16B-0BDD4D77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3F446-A8D6-680C-0ACD-D7155A4DD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71962-4E99-8F05-C3B2-7BDE6FF0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B48AA-37F7-CB9F-5047-BF4E69B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B2D89-31DD-AB3D-AEE4-8D706440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32538-CF7C-A4D6-469B-BD0402AA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914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DD7CA0-8474-F46B-C30B-6CA84AA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74A02-2944-72E0-C793-43C73FB0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AFBAB-BBB5-EE7E-5D29-4BB94F4D2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9AB5-59C3-4EFF-B8DD-BEE7FD234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1C610-FEAB-8CA6-2BA7-588D248BD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342F6-BA36-52D7-8FCE-B9E325C4A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AEA7-F73E-48D1-84AC-0204077FB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2" descr="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0541.慈父与荡子</dc:title>
  <dc:creator>Yihao Zhuo</dc:creator>
  <cp:lastModifiedBy>Yihao Zhuo</cp:lastModifiedBy>
  <cp:revision>1</cp:revision>
  <dcterms:created xsi:type="dcterms:W3CDTF">2024-03-10T20:44:06Z</dcterms:created>
  <dcterms:modified xsi:type="dcterms:W3CDTF">2024-03-10T20:44:06Z</dcterms:modified>
  <dc:description>
541慈父与荡子
三国大舞园
生鑫贸社实经建公
牛联类天鑫社金安会鑫烧母
丰投州疗装省女庄家公</dc:description>
  <dc:subject>
541cfydz
sgdwy
sxmssjjg
nlltxsjahxsm
ftzlzsnzjg</dc:subject>
  <cp:version>1.1</cp:version>
  <dc:language>zh-CN</dc:language>
  <cp:keywords>投影</cp:keywords>
  <cp:category>投影</cp:category>
  <cp:contentStatus>索引完成</cp:contentStatus>
</cp:coreProperties>
</file>