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170A1-D00C-7AA5-C667-8C282A4A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1E26E-8D1F-8E22-65EF-C3547358C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F4A56-D4DE-FD7E-3489-70DB7243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F2A1D-6F7F-5908-77F8-98556D5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F0B5F-D634-7602-A8EA-8028E909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F2183-DE0A-CCC2-B6A6-C18B93C6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DA417-832F-8BB9-AD19-684BB3AA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8F861-1A35-AD70-5BED-00355D1A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54BE7-F82D-82F9-AF2D-5EC58B44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09D0D-A678-82D8-75AC-E467BFAB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1F8AB9-77B1-EC38-DC86-7D501EBDA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2F4EB5-C20F-38B6-D5CB-33C4C92D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9F78B-E3AD-09A7-DDFD-023033D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5DA90-7163-9F9C-E89E-66815F51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E37E2-3FC0-2ABB-F5A7-749CE009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2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BB2FD-7383-1040-7E22-73F1EAE8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32599-888F-81B7-22E9-60052725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47861-E684-5BB1-92D8-8DA3C4EA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21FAE-7682-ACCF-1C2D-B68037D1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91EA8-8524-ECD9-339F-3E76EA8C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7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81548-7F1C-1D06-5057-8ABF3A11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29E4A-701F-D736-5007-A0C06CE7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109F3-1D33-4733-DA42-5F559C2F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0C8DE-71A8-472C-166E-EB2B88A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54352-EDF9-869F-702C-7E41BBF3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2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A28D5-1C07-E1A0-D760-DDB6FC8C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FB0A-F0CA-9E92-CCE7-A52719822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A0C1A-1C30-C7FB-FA00-35FBA2458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440E3-B957-7498-C96E-8FDEC1DF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C4A27-0625-6D5F-565E-6828EEBC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A81D99-11E6-E715-FF7C-337010B4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5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D2C96-A956-DF04-99EB-A4C18F81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D5E9A-A792-8EAE-EB58-453E7636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98B59-1E9D-272D-2185-AACF1D0F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5E0FDD-5A56-6871-205C-C5AC2921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DEFF0-C80D-0D72-7646-931522753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DDA3F0-9341-C5D8-34AF-D63D56B4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CE2BE-E5CE-186D-728B-47BADA3A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5E8E6-37F3-9783-82E0-0B2DCDE6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7BDC-7E7C-B6CB-9B1C-1975418D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D45ADA-4F34-2CAB-7809-D613C095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B416CC-42AF-BCAA-9A88-4F4ED7DF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542DC-554C-F218-B686-65ABC969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5D4B8E-C6A4-AD0A-1BD3-DCA5FFB1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755631-387B-30D5-F82E-4D1292F9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2592B5-8794-E15C-9C13-FA1D2A27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47B1B-5226-3C2D-4F09-260E7552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BD341-E0D8-5C44-9D15-9DBF7FCE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26FED-2AC7-C8D8-75E5-6C3AE742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6F70C-6AC1-6DC0-3144-306339CC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5CEB9-E3CB-0684-7117-33731C95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944B4-9B50-23C0-1C6B-AB79E5CF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74EBD-FEE7-87F8-AEE2-B2DE63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3207EF-58FD-B284-8CDA-7DBA1B4D3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69D5F-8443-A151-15E5-9A54B21D1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29583-4EB5-470B-3FD4-9925E0A9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A1BEF-6D20-64A2-99B8-50236A04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CE1D1-1C1D-D53E-A637-D99F39A7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032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CDEFA2-8BC9-5BC0-FC07-33B464C6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F42D3-565F-AFE4-54C8-5A90F6FE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A8B01-232C-4FC1-36AC-92882B1D1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EF06-47D8-4F14-8CCE-3110943A29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21DD2-EB84-5B57-BE6F-B45CAE6E6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37E3D-8477-A961-AA64-23ECAA9D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4FC2-D778-41BE-A5E7-DBEF4EFA4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9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034" name="Picture 2" descr="5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0542.仍得救恩之乐</dc:title>
  <dc:creator>Yihao Zhuo</dc:creator>
  <cp:lastModifiedBy>Yihao Zhuo</cp:lastModifiedBy>
  <cp:revision>1</cp:revision>
  <dcterms:created xsi:type="dcterms:W3CDTF">2024-03-10T20:44:10Z</dcterms:created>
  <dcterms:modified xsi:type="dcterms:W3CDTF">2024-03-10T20:44:10Z</dcterms:modified>
  <dc:description>
542仍得救恩之乐
神啊求栋为我造清洁的心，使我里面重新有正直的灵
不要丢弃我使我离开祢的面不要从我收回祢的圣灵
求栋使我仍得救恩之乐赐我乐意的灵扶持我
求栋使我仍得救恩之乐赐我乐意的灵扶持我</dc:description>
  <dc:subject>
542rdjezl
saqdwwzqjdx，swlmcxyzzdl
bydqwswlkmdmbycwshmdsl
qdswrdjezlcwlydlfcw
qdswrdjezlcwlydlfcw</dc:subject>
  <cp:version>1.1</cp:version>
  <dc:language>zh-CN</dc:language>
  <cp:keywords>投影</cp:keywords>
  <cp:category>投影</cp:category>
  <cp:contentStatus>索引完成</cp:contentStatus>
</cp:coreProperties>
</file>