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9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716400-15A7-2362-9534-9651692A7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99BD75-EE60-3514-4FD9-A3FB66DBA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58880-8F75-2BD5-19DD-ADAEBA14B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068A-2872-4648-A0BF-CE3573FED1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28BA8E-3D5B-D9A1-E595-C4A199947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32B3B-CB0A-331D-682E-767EF8DFF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D6F1-BB18-497F-9B4D-47AFC09D2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632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B39318-7840-9EB9-B042-2422906A9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022F31-529D-2071-C6E3-319531302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E7B8BB-BE23-B74A-13F9-62897A29C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068A-2872-4648-A0BF-CE3573FED1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15911A-4285-190C-D8C9-299D0ECC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D974B1-FA4A-29C5-46F2-21EC37F5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D6F1-BB18-497F-9B4D-47AFC09D2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18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F419166-D94C-2185-B21A-87597631BF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25DE67-601F-08BD-348B-A9247A065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4B481A-B622-2C4E-F68B-391DDC074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068A-2872-4648-A0BF-CE3573FED1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A3571E-EDE5-2A7F-E720-533485608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A4E1F1-3BD9-37EB-DF51-5CB99B6B1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D6F1-BB18-497F-9B4D-47AFC09D2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960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5E2BD-269E-4DEF-E76E-4CE8096DA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8861FB-E340-6636-1399-C33F9BFE4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F1215D-3896-85E1-67C5-7C3EC4DB2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068A-2872-4648-A0BF-CE3573FED1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2D5850-A1F7-8AC5-35B4-2DDF19086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B8D21C-E71B-36FF-3DFF-42180E6B4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D6F1-BB18-497F-9B4D-47AFC09D2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06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B45D06-34D5-5FB1-939D-6F8CDDA49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75F0C8-2391-5C4B-8BC3-A76716ED8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FA9F2C-1226-44EA-6FCA-92E993F96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068A-2872-4648-A0BF-CE3573FED1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B70A0E-4EA0-3B21-0DB4-80ED9C764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0A189E-ECEB-AA29-4E7F-147150BC2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D6F1-BB18-497F-9B4D-47AFC09D2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993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1F0304-488B-251E-1256-6CC66D399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D687C3-2F71-13BD-12A3-BEB82C8EF1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555574-CF55-1F6E-74DE-8108D43D6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474ABF-D0F4-429A-42CE-BB123DDB8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068A-2872-4648-A0BF-CE3573FED1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C6A322-CC87-DB71-1C95-9F2E061D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B48232-D910-9F60-9689-14CB5088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D6F1-BB18-497F-9B4D-47AFC09D2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29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DDEC3-6944-3AB6-90D6-BAFAE0B33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9BA5FC-2AFB-2764-BC62-BB327E2C4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034539-162D-681A-080F-65D6DDEDE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4B9ABD-0775-A548-F21E-C3987D75E9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086CB6-7C46-E3A1-ADF9-43B10EB559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79AD8F-0712-4A12-1787-2221F0455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068A-2872-4648-A0BF-CE3573FED1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86F02A-5F7A-1DBC-FF6D-57E0E331E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CCED8D-9283-7CD2-128D-315D8D7A5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D6F1-BB18-497F-9B4D-47AFC09D2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521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40A66-D6E3-3D8D-82B8-1F2BE993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F31239-DF05-675B-1344-A783A82CA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068A-2872-4648-A0BF-CE3573FED1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48DE14-677A-37F8-57E3-50EF20A58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4E4C44-7EDE-10FE-92FC-8F72DCCEA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D6F1-BB18-497F-9B4D-47AFC09D2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352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8EEE808-25B7-F9C3-0165-F89BD4AFC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068A-2872-4648-A0BF-CE3573FED1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DA9A78-F8CD-2B6F-C2D5-AF13390CA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C3425E-C357-7521-B2D9-75C19BDE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D6F1-BB18-497F-9B4D-47AFC09D2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706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A47B7D-011C-5B43-5B41-8376659B7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1CE756-11BE-8BB7-B5AC-05E940D0F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0FD559-E069-1B42-F2C5-8F66A8E1C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FF660D-C9B4-35D6-E103-C15D825CA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068A-2872-4648-A0BF-CE3573FED1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882882-1167-CEF7-575C-93CF27018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7F179A-7BCE-88ED-071D-9D17BDD88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D6F1-BB18-497F-9B4D-47AFC09D2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115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8D7442-9640-006C-B45E-A5E6582DB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7D2223B-C387-5B86-8239-FFC4878C60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928E5F-ED7D-2219-6637-496207FD1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D2723B-90BC-84AA-6C1C-8603945B5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068A-2872-4648-A0BF-CE3573FED1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313F3E-283B-6A8C-2931-EE794A5E1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F1DDC2-3813-A002-D8F8-F3D9F8F1F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D6F1-BB18-497F-9B4D-47AFC09D2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97747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8FBE038-4B7A-7050-030F-F7B4F2EDB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7897A4-2D09-05F7-3716-B79B81F63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2840A9-EB8F-2EE8-DC2F-A47AFB887E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0068A-2872-4648-A0BF-CE3573FED1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B2CAC-79D4-911D-06E7-E64782ABE8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B2F81E-E0A5-2AD1-5248-CDCDD5D76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DD6F1-BB18-497F-9B4D-47AFC09D2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54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7058" name="Picture 2" descr="5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0543.要回家</dc:title>
  <dc:creator>Yihao Zhuo</dc:creator>
  <cp:lastModifiedBy>Yihao Zhuo</cp:lastModifiedBy>
  <cp:revision>1</cp:revision>
  <dcterms:created xsi:type="dcterms:W3CDTF">2024-03-10T20:44:14Z</dcterms:created>
  <dcterms:modified xsi:type="dcterms:W3CDTF">2024-03-10T20:44:14Z</dcterms:modified>
  <dc:description>
543要回家
1我已流荡远离天父现在要回家
2多年浪费宝贵岁月现在要回家
3流荡犯罪我疲艺现在要口家
4我魂衰残我心悲伤现在要口家
1走过悠长罪恶道路主我要回家
2今天懊悔流泪悲伤主1我要回家
3投靠祢爱相信栋话主我要回家
4加我力量赐我盼望主我要回家
要回家要口家不愿再流荡
现在我要回到父家永住父身旁</dc:description>
  <dc:subject>
543yhj
1wyldyltfxzyhj
2dnlfbgsyxzyhj
3ldfzwpyxzykj
4whscwxbsxzykj
1zgyzzedlzwyhj
2jtahllbsz1wyhj
3tkmaxxdhzwyhj
4jwllcwpwzwyhj
yhjykjbyzld
xzwyhdfjyzfsp</dc:subject>
  <cp:version>1.1</cp:version>
  <dc:language>zh-CN</dc:language>
  <cp:keywords>投影</cp:keywords>
  <cp:category>投影</cp:category>
  <cp:contentStatus>索引完成</cp:contentStatus>
</cp:coreProperties>
</file>