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A5F1-6576-D984-D922-1935FFC21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3255B-1D18-CCFB-2BCA-D8867923F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3D36E-BA96-B61E-8B8F-156B8E9C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60EF8-49D3-FCDF-C618-B2BB10E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37D5-6785-665F-E175-8319526B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8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88555-03DB-B0FB-D0A7-743F5FB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651F9A-C593-DF9C-2435-1D8833DA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9CD55-7276-7171-DB32-3B0FDA5A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8F164-F2E7-4F23-849B-23DF95E9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6E61D-28B0-515B-BEE4-40E5B216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3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9041C9-E15F-F772-6B1F-C46C2A3E1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27F1EF-1427-EA3F-52B2-E09C09BCE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FA4C-5E2C-FD64-0DAD-ABE3816B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30A43-2DC9-51CC-3D94-C88EAC88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1A1E4-1234-33F8-11A5-680D8D56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BAFF0-9835-101E-217F-E630CD40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AE71B-D0FE-04C9-01BE-1EB515EC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24B4D-E350-A7BE-C842-4FF6894F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F3198-FD21-17AB-584F-79E8FCC3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55A17-5DC6-B71F-5A67-70742872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9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10849-C549-BD4C-95C0-977F12C2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FA468-76D3-BF96-0ACE-D331BD634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93972-E355-A24F-87CC-EE510BB4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30C43-5223-34AB-8316-4BE2949D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00CA0-78CD-A49C-15AB-3DDAD4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27DA7-3393-3DC7-AE91-6AC0E073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ED245-D83F-833A-1091-7F2AD0FC9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498BB-E4D8-395B-0409-BCA78ACF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67E92D-F190-1826-900A-F7AC88A8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47597-1AAD-AF38-C365-DFE2A8D6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7EEE87-8A13-E0E9-DCDD-E3C44A11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2F2D2-1267-E036-C116-9F02D193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3E751-C180-1B75-F5FF-209C9705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3F6748-BDA8-ED70-007B-338FAD91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D61A95-CA73-E626-0CCA-334C16E3A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D8F27D-C400-28F2-8F76-FA9A432D1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8A32FE-3ECF-ADDB-C427-671AF639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EC000-6A26-CB9B-C933-84C17AE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32FBDB-474E-E014-7D9F-BC0B301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1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16D7-3633-ADA1-042A-C149DD72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ED2D73-0756-B9EE-1C1E-83FB383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05E9BB-0F8A-99C0-C1E5-E0D21C7D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D2253-4537-3042-8DC9-0A0A65A3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CAE3D5-8E68-A284-E4AE-F455907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3933E4-9CBF-E6E9-BF31-C0C650A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832A2-DE26-4015-1CD3-E3379740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0E756-3417-09C3-46E7-8BC163B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3450D-217A-D739-D117-2CCAC77D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613C4-F6F5-8B1C-563D-9D7A6D4D8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79664-11BF-18E4-D214-B475FD00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18B2C-7D31-7CED-78A7-42DE551F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4BA3B-2897-C858-5BB1-BE6C2AB8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0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0648F-DD43-140D-5577-37A8973C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F364C6-6514-E726-69B8-C8CF704FE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0FA2AC-74A8-D71D-0AA6-A820952F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7F06D-EA35-50B5-5992-AD66E6DC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085EA-1659-5F24-4FD6-5708DEBD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8E3EF-822E-81FC-7F81-6A3F278D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041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41477-78FE-6D4E-53E5-0DFC8CE7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AF004-EFBF-A557-20F8-04447110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9FD8-B4D6-655A-A9D6-1214208BE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B48B8-2CB1-DE33-8B7D-3E85D7D6B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C449A-97A6-D7F4-FCAD-AC0270C66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154" name="Picture 2" descr="5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2179" name="Picture 3" descr="5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0547.浪子回头</dc:title>
  <dc:creator>Yihao Zhuo</dc:creator>
  <cp:lastModifiedBy>Yihao Zhuo</cp:lastModifiedBy>
  <cp:revision>1</cp:revision>
  <dcterms:created xsi:type="dcterms:W3CDTF">2024-03-10T20:44:31Z</dcterms:created>
  <dcterms:modified xsi:type="dcterms:W3CDTF">2024-03-10T20:44:31Z</dcterms:modified>
  <dc:description>
547浪子口头
1浪子落魄胡不归，遍地是荒年，叫苦声连天，
2极目茫无边，父家望云烟
1食断餐衣露肩落魄有谁怜牧猪谋一饱
2裕口粮富金钱仆佣满庭前求生作归计
1豆葵亦垂涎受尽苦中苦方知悔从前，
2见父艺垂怜莫当娇儿看服役愿执鞭
1忽闻头上归林鸟声入耳动辛酸
2归去来分羞见故乡依然美山川
547浪子口头
3凛凛北风吹群雁往南飞，
4浪子是何人诸君请细听
3慈爱父盼儿归门前日徘徊，忽见陌生人，
4神造人按己形怡然父子亲背命绝神交
3辨貌是儿口趋前忙怀抱往事概不追
4负罪趋沉沦悬崖忙勒马蒙恩庆重生
3更衣穿鞋</dc:description>
  <dc:subject>
547lzkt
1lzlphbg，bdshn，jkslt，
2jmmwb，fjwyy
1sdcyljlpyslmzmyb
2yklfjqpymtqqszgj
1dkycxsjkzkfzhcq，
2jfyclmdjekfyyzb
1hwtsglnsredxs
2gqlfxjgxyrmsc
547lzkt
3llbfcqywnf，
4lzshrzjqxt
3cafpegmqrph，hjmsr，
4szrajxyrfzqbmjsj
3bmsekqqmhbwsgbz
4fzqclxymlmmeqcs
3gycx</dc:subject>
  <cp:version>1.1</cp:version>
  <dc:language>zh-CN</dc:language>
  <cp:keywords>投影</cp:keywords>
  <cp:category>投影</cp:category>
  <cp:contentStatus>索引完成</cp:contentStatus>
</cp:coreProperties>
</file>