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3E612-FD91-65BA-8A64-AE27CADC8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1A1D4C-199D-FEBB-D818-FECBBCB7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B8E13-5330-04AF-DC35-C6CCBA8A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442AD-62E7-87AD-4228-E7AC0A11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DA08B-CE3F-AB6E-BF81-8781868A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EBDE0-53FC-D683-55BD-3D915CC8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C6A94-54A2-5A80-0DA6-6A95A8A12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FF87D-E453-9FC7-9C71-423B41C9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213F-62FE-4771-0A73-B3359100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726EF-2444-72D6-D0D6-4FE3A699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A9C8CC-79D0-05B5-05DF-A0D40F181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6970D-14D7-2042-3E44-67AFD127C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A1229-5FDD-F4EC-2DFA-F1613D56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9D201-8420-4F68-08A3-FC3B0A36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ABCC1-C479-96F6-354C-69873F3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7D663-618D-F0E5-AD7C-33DFC388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3D900-691D-7023-2950-C68758CB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AEE4-BE9A-5F09-F988-97035923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20F61-9F20-144C-37A4-8E416788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B3830-E6EF-178A-38AA-D78B42F2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5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15641-4F27-0617-7834-450DB779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EE256-8CA0-D2F9-F0D0-2A68903E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04F67-770F-4B24-E091-97AD896B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F3692-C807-341D-FE93-09C7E9AD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EDEA4-1C34-C887-BEAE-955652FF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14351-524D-2084-0D7F-DABF47F6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CF198-CA2C-C4A0-E652-44BC1D36E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8476B-9C0D-81BA-915F-44FC1FD8A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85679-03D9-1027-DC09-06ADC787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666E4-DE0D-A0D5-B201-7B1C371B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6F624-DB0E-97C0-03F0-1416C349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AB970-A4C0-6908-7643-185DF93C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EA638-E7D4-4BBD-98FA-0280F2D6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CE3D5-59F7-596F-F197-FC853548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EAECA-F8F1-01C6-FD0C-68B108C8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58257-2559-4B52-B9BC-E1087E2BE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8C4725-AC7B-62A0-7713-20FC184F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5F3D0-00D0-4426-1932-4FCE8A02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AE3A30-674B-3C3D-17CB-DACFCAC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7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5D20-A3B6-6EE1-23A1-6283DCB9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5E363C-70C8-2300-9746-A30BDA36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20AF0-FCBA-0C12-22B9-912BBE30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740F8A-AB20-C693-25A9-C99BA65F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3FF26C-405E-DAF7-70CF-E8543C7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931AD-9C14-04A2-8830-4A5E2F74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78023-6263-1909-8363-21067C2A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5169B-F184-CC8E-AAB0-90BE9989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3FD61-B3F6-3D6F-4CBA-2D63B189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77617-3F8C-1EFB-2F70-534B4CF3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48445-BBD6-3B7B-85CE-37D4DC38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B0113-5DB3-D10E-1FB6-52FD3333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C08A2-7819-BD3C-2390-3F2B89D7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D27F4-65F7-BFA8-4FA4-3AC6A427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A4A69C-600C-38AA-3D85-C74E13889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D3FC7-D257-4F14-575F-C701C57A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FAB7CC-F1CB-9D6C-66F9-597555B0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CB228-787D-CCE0-3805-6BC73A6E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245A4-B408-50A3-6FAB-0C9BEEC9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005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252966-92D5-E3B4-2CD0-86B51818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573B5-F64B-E73C-6E68-7387437B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7B170-199C-2E11-E31B-3B29527DC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15A1-0D83-4D5F-87CB-23C04E76FA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B3054-6273-33F4-D597-0797F0483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C7546-3311-8832-DCE7-CA724075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D6E5-FF8C-4DCE-BB2F-9F8F8F5B5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0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78" name="Picture 2" descr="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0548.回家</dc:title>
  <dc:creator>Yihao Zhuo</dc:creator>
  <cp:lastModifiedBy>Yihao Zhuo</cp:lastModifiedBy>
  <cp:revision>1</cp:revision>
  <dcterms:created xsi:type="dcterms:W3CDTF">2024-03-10T20:44:35Z</dcterms:created>
  <dcterms:modified xsi:type="dcterms:W3CDTF">2024-03-10T20:44:35Z</dcterms:modified>
  <dc:description>
548回家
还有多久啊还有多久你的心才完全属于主
还有多久啊还有多久你才能看清回家的路
回家回家回家的路上一刻也不能停留
回家口家我看见父天天站在家门口</dc:description>
  <dc:subject>
548hj
hydjahydjndxcwqsyz
hydjahydjncnkqhjdl
hjhjhjdlsykybntl
hjkjwkjfttzzjmk</dc:subject>
  <cp:version>1.1</cp:version>
  <dc:language>zh-CN</dc:language>
  <cp:keywords>投影</cp:keywords>
  <cp:category>投影</cp:category>
  <cp:contentStatus>索引完成</cp:contentStatus>
</cp:coreProperties>
</file>