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D1CC-2D74-6A8F-650D-211B7C57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F006E-D258-53D6-3D04-A1931ED5E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76FD4-8D6B-D536-B23C-B9EF1E2D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1BCCC-BDEA-30C4-0246-3B76E0EC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9B403-E582-1991-269C-D4728157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181F9-6187-B6FC-BC21-BD938149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BB05E-A352-8D14-9CF7-FDD117E45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28B47-4262-680B-914C-8BD74D34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F9D63-5879-9635-DA3B-4E7AD3EC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480D3-413C-F78F-93DC-0DD66F4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C4689B-E788-7496-6E35-BEA66E39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5430E-28F5-A63D-C4C8-8567C795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FF4DF-465D-2CB0-4DB3-8842E5B8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DBC44-2A15-4515-A86F-31012D5E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F7FAD-E4DC-F254-2D1B-2F1F0041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565E-132C-D273-D01D-10A9C0E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A355C-B832-E81F-7BB8-D0C64608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F5548-196E-E092-2AF3-EE014A0A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7BA4C-65FE-69DF-B6A6-13283229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26EFE-9D1A-E710-0E8B-5F4D224C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746E-A382-4330-3F1C-2F713B2C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80EA6-0DE9-BF90-FEA9-1AE58EB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346B0-3557-58B2-88BF-A833B305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543BF-CB72-DB7C-D557-5BBE7D03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93F12-A5E0-8291-EA68-E569FC97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66D0-E4A6-E37C-BC86-37AD8A36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494E7-5207-87C1-1183-8521FD83D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003C3-8E61-AFF0-9B89-8D66EA50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5222D-D667-5ABD-80CA-EC18FA7A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F8BC2-2058-F20E-DA91-F1FDD71C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5D15E-D370-8D7B-D0F4-1C1A1544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1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404DA-7082-5A2E-D8A2-9B2B7C1C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B97B5-43FA-A901-5FB4-7D27A4FD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C0E65-38D5-A258-A432-2AB45B91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53A4C-70A1-A165-E67E-6D3C2D6E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F6547E-F532-CB6D-3D58-8575E3BFB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87E2E-3DA1-34DC-36E1-2BC7B973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BABCA-5E1F-93F3-FA01-DB68F2CA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A489D-AA70-E3AA-1871-42EC8F6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C0F48-3FB5-D0BE-93D8-A226D39D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D6D93-5C91-77F4-2CD0-638C4420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C160-98C1-FE68-6298-2642A778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E4459-72EC-BB58-AF57-D9291693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43733-F6A8-9EFF-A0BB-0E96103B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B29D14-D725-7EA4-A643-8E62B81B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657C4-FD55-83BF-9DBF-6C7684A6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8E4B8-FAB2-A838-3725-39F9E208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7CE55-325D-8188-1BCF-DFD7DE0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30FE2-0723-7441-A2BA-A730938EE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C566A-07E9-B64E-0E0B-1BC6A897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47FAE-900C-02B2-5D0A-25043C59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ED2B8-F371-421F-7CD0-BBFFF81F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3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302CC-55B2-FFB5-A154-F35D467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859BD8-7CA4-3FC2-4AD7-0BE4EDDD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AD851-5B2A-8C67-E31C-66C628E5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4242A-574B-86A0-F0FB-49080EC5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5ABF0-099B-B6ED-43B6-DAB9134C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A16AB-CB36-32DE-BE2A-D140AD27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943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0316A-DFC7-B8B3-7A88-3CBE1AD7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02FF6-BFF5-F1CA-A3B3-EEBC6C23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5ACCB-439A-2B33-D571-4C47FDA9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8CB68-C7A4-1007-2F4D-3675A8C9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C8623-956E-10A9-85BC-1FA59182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02" name="Picture 2" descr="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0549.再给我一个机</dc:title>
  <dc:creator>Yihao Zhuo</dc:creator>
  <cp:lastModifiedBy>Yihao Zhuo</cp:lastModifiedBy>
  <cp:revision>1</cp:revision>
  <dcterms:created xsi:type="dcterms:W3CDTF">2024-03-10T20:44:39Z</dcterms:created>
  <dcterms:modified xsi:type="dcterms:W3CDTF">2024-03-10T20:44:39Z</dcterms:modified>
  <dc:description>
549再给我一个机会
再给我一个机会不要使我失去今天
再给我一个机会不要使我悔恨绵绵再给
我悔恨绵绵主啊赦免我赦免我
无知的过去主啊接受我，接受我破碎的心灵
再给我一个机会，不要使我失去今天
再给我一个机会不要使我你恨绵绵</dc:description>
  <dc:subject>
549zgwygjh
zgwygjhbyswsqjt
zgwygjhbyswhhmmzg
whhmmzasmwsmw
wzdgqzajsw，jswpsdxl
zgwygjh，byswsqjt
zgwygjhbyswnhmm</dc:subject>
  <cp:version>1.1</cp:version>
  <dc:language>zh-CN</dc:language>
  <cp:keywords>投影</cp:keywords>
  <cp:category>投影</cp:category>
  <cp:contentStatus>索引完成</cp:contentStatus>
</cp:coreProperties>
</file>