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0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FA215-027B-16C8-3014-270777C29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25F23E-44EE-21DE-A50C-4CA5B7D34A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FAE1B0-1079-B2E1-B3FA-AF5EE2990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E9BE4-AF58-4087-BAFE-C9AEA57189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9A0624-608F-13C6-876B-4FD478F88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4FCE1E-287B-C247-BE12-B11C3532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71D4-8D56-4601-9ED8-0427AC74B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311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1737C-7CBE-8FB6-CDF0-D1E831065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856DB6-15CA-7AE8-1CD5-ABF995522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1F4F3D-DCE1-947F-433E-FDE865EBE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E9BE4-AF58-4087-BAFE-C9AEA57189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C9627F-3AF4-67D6-C3A0-45D307742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3ACB2C-7FDE-5B0F-9452-EA25275B1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71D4-8D56-4601-9ED8-0427AC74B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052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E54120-863B-4AB4-7C18-0662735D02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D388D2-EFE6-C8B5-FAD9-637D7A2A5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D2173A-A942-0080-77D0-B522ADB52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E9BE4-AF58-4087-BAFE-C9AEA57189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8DC048-2D1A-B393-69A9-20F2878F0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434113-2F15-3BB5-E947-77D3B0722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71D4-8D56-4601-9ED8-0427AC74B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911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EDD198-3A1D-A211-C4A9-B3053BF3A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D5899E-B76E-12B9-5EC2-780EDAA0D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2BBEA5-51C0-EAC1-2250-0D48366A5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E9BE4-AF58-4087-BAFE-C9AEA57189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CFBFD0-ED78-B12D-6877-976476880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582137-04F6-4DF8-5940-6F747F3E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71D4-8D56-4601-9ED8-0427AC74B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277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4BB80-F583-4E1D-A319-4EE39B02B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9ED071-B6E3-2F31-3BE9-657F16BC1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4ABDE8-8BBA-B832-2C37-8837D9B8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E9BE4-AF58-4087-BAFE-C9AEA57189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F0591D-C48B-F913-8222-FE8E1F9DD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6C8D8D-2FCE-E5B1-76A0-961B474D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71D4-8D56-4601-9ED8-0427AC74B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13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79FA4-158C-BD5D-E0F7-BB822B4F3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F91C27-0162-FE61-6627-C6A97B8C4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5684AF-EFB0-D87B-AD80-03480B7A8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454559-9815-1161-875A-DFE81775C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E9BE4-AF58-4087-BAFE-C9AEA57189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3A329E-B86C-97F3-EF36-145C160EE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5BC6A8-9869-0EBC-4FFD-84A130760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71D4-8D56-4601-9ED8-0427AC74B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15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2A9DA-E941-E9B2-2696-9A785F480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2970EE-20D8-3444-6663-4C602FC6E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B02B5C-61EF-85D8-7878-749A57668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88408D-AAFF-2A7F-2529-BB679BFAA9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4329E68-B024-0B64-3688-0C4304C968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5BC23C-63E9-2821-6A62-5E86B9D07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E9BE4-AF58-4087-BAFE-C9AEA57189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FD587DB-74FD-CABC-D2A7-74A6AEFA3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20845CB-6BF3-C886-412C-48B34DBE1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71D4-8D56-4601-9ED8-0427AC74B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157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CE0AE9-3107-B5D0-D34C-14F0ABB67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865398-B44E-7EE3-F232-26ABCF1DF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E9BE4-AF58-4087-BAFE-C9AEA57189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EA790F-474A-2CA9-67A8-9C9B9A5D0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2EDDE4-D483-91D7-FE8D-63AB1D869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71D4-8D56-4601-9ED8-0427AC74B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799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7D44A91-82A5-BC7C-A3C9-AD362E364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E9BE4-AF58-4087-BAFE-C9AEA57189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A9FA03-D46D-35DA-4539-C436886FF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A26BFA-C455-E5DA-68E0-85E04B6EB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71D4-8D56-4601-9ED8-0427AC74B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20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A25BF-1C75-61AE-7467-D7D943519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BB131E-FE66-4CB0-0100-4BE2BE3C0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C55818-162F-9B1B-800C-DB98B712A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836326-57C4-8F49-7D66-C61DA4BF7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E9BE4-AF58-4087-BAFE-C9AEA57189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5B0A1E-44FE-A805-E738-64BABBB35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FFC3D0-B58A-77B1-DE81-7021C517B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71D4-8D56-4601-9ED8-0427AC74B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247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02B35F-EB60-CA9F-B45F-EB629D7A5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E984A1-2B75-A3B1-E9D7-0E600CF7F6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6085EF-828B-82C6-E662-56F545781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9D9CC0-DC15-FD6D-0CB7-F3EBB830D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E9BE4-AF58-4087-BAFE-C9AEA57189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4EF1FF-3D0D-75D7-9E73-627BB367E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5BFD5-1542-6520-6899-E15B31392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71D4-8D56-4601-9ED8-0427AC74B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71264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FDCEA1-37EF-0AF2-A00E-0E9D94E5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D82B19-E010-119E-69FE-310B30007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7731B7-DE31-587B-277B-018549351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E9BE4-AF58-4087-BAFE-C9AEA57189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7D1F43-5AEC-5127-74E4-74C813AF92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789584-96D4-87BE-A7D0-6313979D15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971D4-8D56-4601-9ED8-0427AC74B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266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6274" name="Picture 2" descr="5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0552.我的罪何等重大</dc:title>
  <dc:creator>Yihao Zhuo</dc:creator>
  <cp:lastModifiedBy>Yihao Zhuo</cp:lastModifiedBy>
  <cp:revision>1</cp:revision>
  <dcterms:created xsi:type="dcterms:W3CDTF">2024-03-10T20:44:52Z</dcterms:created>
  <dcterms:modified xsi:type="dcterms:W3CDTF">2024-03-10T20:44:52Z</dcterms:modified>
  <dc:description>
552我的罪何等重大
1我的罪是何等的重大何人能救我脱离死亡
2主啊我真是何等可怜求栋用仁慈恩待怜悯，
3主啊我愿意痛心快悔伤心流汇哭泣恳求，
4你们应当为自己痛哭也要为自己罪草痛哭，
5我的灵只要下锚于祢我的心才能安息于栋，
1只有烧着的硫磺火使我永远遣受痛苦
2赦免我的一切罪孽使我永远可以得救
3我知道主能肯救我使我可藏主翅膀下
4还要为家庭儿女哭还要为教会软弱哭
5求主时时都引领我我要与祢水在一起</dc:description>
  <dc:subject>
552wdzhdzd
1wdzshddzdhrnjwtlsw
2zawzshdklqdyrcedlm，
3zawyytxkhsxlhkqkq，
4nmydwzjtkyywzjzctk，
5wdlzyxmymwdxcnaxyd，
1zyszdlhhswyyqstk
2smwdyqznswyykydj
3wzdznkjwswkczcbx
4hywjtenkhywjhrrk
5qzssdylwwyymszyq</dc:subject>
  <cp:version>1.1</cp:version>
  <dc:language>zh-CN</dc:language>
  <cp:keywords>投影</cp:keywords>
  <cp:category>投影</cp:category>
  <cp:contentStatus>索引完成</cp:contentStatus>
</cp:coreProperties>
</file>