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BEF9D-2022-20DA-9CEB-24177CE3D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C63000-C73F-D7DA-81FA-578A07CF4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75936-0166-3E35-1D38-8ED97D8F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C05A5-9BDC-8069-D511-85D3E802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0ACEC-FE12-47ED-9A8F-21848F8A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0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93831-56A4-9F65-AC75-D7B1BFDB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E42EB-C760-C908-77F3-DBB833CF3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F75B4-0917-E811-C48F-AA50CA90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6A1E6-5891-E526-764D-EDCA5F88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4D9A9-A518-A4BA-585F-81E65147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6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64A953-A06E-429B-9CF4-4994D0D78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5FA15B-38B7-E4B6-C39D-EE2647AF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B5FB1-3298-88E6-CDC7-04381FEB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B005D-15C7-3461-97DD-081405E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5E825-31BD-E954-7BE9-A56B8763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7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9A938-0854-E1B5-7702-89A14833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2BDCB-3F4C-15E0-780F-F37A1FC4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5E931-BEFD-F374-B999-67F7494B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42FE9-8D4B-D434-D13D-A7410181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066CB-448E-1A43-4790-ABE2CCF2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A88C6-9035-14A1-FDD8-1BAD84CA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7162D-13DF-FF31-7D6C-3688C697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06D9B-93A5-593A-E56E-797F6082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244A9-7683-D350-81C9-D97099E0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1A8EB-2CCC-176B-3535-423CBD3F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4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346C5-4864-619D-83B8-18F88714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3158F-8BB7-6AF7-DB3E-B180DB140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22BA0-4FF3-E5BD-8C7F-88B7DC49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80CF1-CCC6-E8CD-DB20-06FBB73F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33EF5-8AA1-F05F-854B-FD44DE8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E2EC1-5390-DB1F-79BF-9071CD74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7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F9F65-EA27-D5FB-44AD-75E3E351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0AA76-6EA1-EBFD-89CF-E088C53E7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D25D4-979C-6044-143A-501BA0BA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ADF2A7-1E3C-8A93-325D-320787945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3CE433-0229-6CFF-15AC-36FA4F4C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965C5-3F01-A518-D5E3-14EDCDC1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4DBDA0-9E2C-EB83-9F02-8229AAFB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554978-65EB-B564-A412-EA44AE77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6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EE55E-7762-3A99-E325-FDC6ABD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DAA00C-A64F-AB41-5CB8-9183354C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E8483B-01AE-1242-E91B-A6D22312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F61EF-53E6-E69B-9AD2-8273A3A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8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AFE147-7D0C-E86D-3D3C-62F82FA0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FEFBA5-AA99-522F-5687-7960921B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1E3A69-EC19-AC9A-3177-DCA9FDB9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1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A4D4B-6614-9463-805A-C7FEF15A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59E33-55D9-2BA9-B3AD-BED96FF3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3ADB4-F926-76B1-12A6-F05C535B6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2FF19-09F2-147F-31FE-6D24E266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91F6D-53FC-8ECF-A25C-EC7E1A2D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77876-FAAB-811A-202D-DB4C0BAE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0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6BE35-EAB1-6E6F-E71D-6E217058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88CDE-123D-C845-34E0-9FB056402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F99BA-9C56-53D9-D851-F35A04729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B14FE-B5AC-451B-E0B2-C06D2CEF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9A03E-4A3D-1E99-59ED-373662DF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271EB-40B0-9D04-EB04-3DF3D68A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1670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4C3F21-F608-EFCA-292F-8B08043D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40319-95ED-CCB4-E3CE-EF517D86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2CD02-21F4-CE39-AC1A-AEE3E4D85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E2D6-3EDC-454A-97CF-8743B42AA5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D2BE8-27DD-F883-B668-072DC5ADA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9BEBD-EE79-C684-B0B2-3DB6FDBF6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DCCF-C77F-4660-95A3-0074C01BE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322" name="Picture 2" descr="5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9347" name="Picture 3" descr="55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0554.耶稣宝血</dc:title>
  <dc:creator>Yihao Zhuo</dc:creator>
  <cp:lastModifiedBy>Yihao Zhuo</cp:lastModifiedBy>
  <cp:revision>1</cp:revision>
  <dcterms:created xsi:type="dcterms:W3CDTF">2024-03-10T20:45:00Z</dcterms:created>
  <dcterms:modified xsi:type="dcterms:W3CDTF">2024-03-10T20:45:00Z</dcterms:modified>
  <dc:description>
554耶稣宝血
4欲有盼望进国度惟独依靠耶稣宝血
5靠此血能胜过死惟独依靠耶稣宝血，
6荣耀荣耀归于神惟独依靠耶稣宝血，
4日可由此得义称惟独依靠耶稣宝血
5千万圣徒到天上惟独依靠耶稣宝血
6水远赞美唱高声惟独依靠耶稣宝血
奇哉恩赐广大洗我比雪还白
耶稣宝血以外我一定勿望有别样</dc:description>
  <dc:subject>
554ysbx
4yypwjgdwdykysbx
5kcxnsgswdykysbx，
6ryrygyswdykysbx，
4rkycdycwdykysbx
5qwstdtswdykysbx
6syzmcgswdykysbx
qzecgdxwbxhb
ysbxywwydwwyby</dc:subject>
  <cp:version>1.1</cp:version>
  <dc:language>zh-CN</dc:language>
  <cp:keywords>投影</cp:keywords>
  <cp:category>投影</cp:category>
  <cp:contentStatus>索引完成</cp:contentStatus>
</cp:coreProperties>
</file>