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21CC7-5230-940D-755A-BC19B5844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4745D9-558D-9206-309D-212D550A8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0212B-8F6C-B1DF-CB10-0EFE7FA1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02672-2BA0-BE77-8814-41633AAC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49E74-57D5-30AE-996C-5859873C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7403C-29D8-2F1D-839F-8D26BFA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B19133-5DCD-8257-0CDC-93A21A83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7777B-417C-6786-A4FD-247B2C77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CF3E7-2D4F-A1B5-D9AF-77DA0172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BE523-AE14-B66B-95D0-6914EE3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1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F4C65D-AA72-A81B-1FF0-69A87B6C6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20F6DF-7DAA-A459-25DE-6F9F173C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6A38D-0DD8-A71C-018A-B5335071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01D02-297D-E747-4549-792A8ACF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F8E7D-F867-245E-7352-793E4C54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E8519-2DA7-AB43-00A0-38DFDC46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F3003-DF0A-189E-2CC7-074C0B0E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A374-260B-F4E4-473D-3B6FBCF6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AC3D1-3E07-CF82-B10D-9D3E13C4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52F3F-23F8-1A99-0328-5858633C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A3F7C-5500-7C2D-0EA8-3F24477D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64B86-6EE9-F045-03D6-E09A47D0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7BF23-5F7B-42F4-7279-DCA2D801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8FB81-6C46-76C2-9CB9-CB2C8D4F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5E0AA-C6FD-36A8-D186-901EFC52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8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5371A-FB8B-0E15-EDC3-0C23EFF1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7BE03-02DE-E22D-4DEF-0238458AE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DF253-7EAD-87AC-A4A6-82EC604C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0BBB2A-21AB-74A5-EEC9-73D8CAFB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566A2-2392-0D77-0E49-241AF486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4FC9A-66A5-DD31-7C7A-1C333E64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0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888CB-CC48-385F-7C2A-9AC1F696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A6791-3375-DE03-1899-6114E5DD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08305-8705-84EB-D914-F660F394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9E6BD5-F126-7647-1063-A2035AEA5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E6F07-E7EB-DF13-3C9D-8FD1EEC7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B5E82C-9C6F-8049-682A-C70489C1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7632E0-7A84-52BB-3A7F-4B983035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410E1-7854-13EE-827E-56633258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1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2D5DB-B9A9-953B-DA85-575BD939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89DE5E-77F7-AD40-B201-A12D36AA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BF9E26-5E0C-2B86-E0A1-86B05C14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1AA47-44BB-0C3C-C9C7-A5165A0C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42EB28-CF40-C8AD-F940-69A9F3CC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95C8E8-3FCC-CA67-396C-E029229A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19944-66AA-CFA0-B0D1-1F5A2542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1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78D8E-32A6-756F-2E2D-EDCD1293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C47B4-2E9D-D618-FA33-20411907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F8449-7041-7CF2-E85D-6347CC5A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BA928-2B36-82F3-7704-C2D8CECE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972C2-DF9A-C5D1-9959-DE848E50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224D4-D2B3-7A18-8BCE-4B8A6691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3C5BF-BD3E-1FCE-A343-74167697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5EA9E2-BA81-D49C-E85B-D598FE03D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8A68C-0825-9DE9-6F21-949884870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18689-ADE9-5C24-DE98-AB4ED536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4B64B2-3582-13FE-3952-13FEBF2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313B8-98A0-3814-99E6-15D54369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388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BFBE66-30EA-B068-9C69-D902C0D0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45F5D-E91A-528A-0100-5EA50006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36786-A782-06FA-E960-823B960F5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12FD-4D66-4EBB-B703-31D735BC43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90375-0231-EACD-9ED6-AB720704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BC28-3912-9207-831A-CB47C7CD4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46ED-9765-4926-81CB-B3F52596FB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7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346" name="Picture 2" descr="5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0555.来真心懊悔</dc:title>
  <dc:creator>Yihao Zhuo</dc:creator>
  <cp:lastModifiedBy>Yihao Zhuo</cp:lastModifiedBy>
  <cp:revision>1</cp:revision>
  <dcterms:created xsi:type="dcterms:W3CDTF">2024-03-10T20:45:05Z</dcterms:created>
  <dcterms:modified xsi:type="dcterms:W3CDTF">2024-03-10T20:45:05Z</dcterms:modified>
  <dc:description>
55来真心奥悔
来真心懊来痛哭认罪因主曾经替我死
我若忽路这么大的救恩，将夹怎能逃罪呢</dc:description>
  <dc:subject>
55lzxah
lzxaltkrzyzcjtws
wrhlzmddje，jjzntzn</dc:subject>
  <cp:version>1.1</cp:version>
  <dc:language>zh-CN</dc:language>
  <cp:keywords>投影</cp:keywords>
  <cp:category>投影</cp:category>
  <cp:contentStatus>索引完成</cp:contentStatus>
</cp:coreProperties>
</file>