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62E6C-B4C2-E283-AB22-D767AC229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78389-6C5D-199E-AFC7-317527CD9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19CA1-E2AD-BCF4-78FA-61744FBA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A4D2F-21EF-5535-A8E2-D950B75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56ABD-6B72-4000-200C-FF7A4D8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9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7001F-B183-464E-8A0B-84264FD2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EB8D3-EF6B-9CBB-AED4-8A519CB52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7F0C9-8E42-DBBE-837E-B495AE0E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19365-3053-4925-3C12-37605C71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606A7-285D-73D0-3F4F-A4F28F5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8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114CB9-7CEA-E64E-9911-8E9A28D4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62705-1255-25F3-95BF-07F73423D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61DD9-D067-C1B9-0DD6-DD9226DA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4007F-EC33-6A51-A289-61DF1D7A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420B4-5317-F35C-B133-DA89376C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0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AA3A6-11F9-05D4-5D46-C58CC783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B32AC-5965-D252-A481-F6A600A3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EF93-DD5C-96EB-732F-40D2FDD6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5285-172B-73BD-225E-248DA9BE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FC60A-F8BC-EF01-1863-42B802A3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5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FC482-5FE9-A867-A0EC-B061F8CA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271C6-BBDA-A77F-3C63-8223E8A1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C9A4-78B1-1340-8946-543F4873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B1BCA-A97B-3AEA-94E5-218D17C7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BFEA9-F88E-777F-96B7-65385963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EE4D-D74C-2AC4-9FDA-839FC01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7C804-293C-85F3-7C48-E69E44B0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E1A85-A3D0-CF0C-1E47-694A0198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5377B-6C2B-17CD-86D7-68EC221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D6AB5-09FD-E734-B63D-212D21DC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8F51E-6056-DAEC-FC6D-E6A73F88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6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96BA5-5809-ACF5-29BA-F53E0D44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3F296-8358-C299-B9E0-37B581A2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56FE8-1362-45E1-47E6-FAD41689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2B48C-B7B7-8E37-51F6-1C8EA947E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BE865-402E-F941-6BA5-977A295D9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FAB153-A5D1-742F-293C-499459EF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CA564C-620F-E98D-DD32-4B7D9AC9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8E3A6-C254-620C-9AA1-97AEF6E6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EE08B-D8C1-15E6-6B4D-113ED3DD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F04744-1513-BB08-D53F-FAAE8FD3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F9C1F-57B0-24CB-5BC7-32071922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077E7-232A-2A17-8534-FDCCAEB5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83FBA2-48B4-CA27-AC60-23079C12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CE7ED-E993-8BA1-64B7-560FF42B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AD904-0DFA-042C-80DF-5FD58F1D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86D96-FD8C-D041-B042-B381D3EE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ABBAE-A00B-96DF-EECD-7040A266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1B2AD-C146-93ED-0985-FB28547B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95BEA-DF8C-2425-4093-23E3FE45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B66E5-30D7-B5E4-920B-C9738A9A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6043F-369F-A583-9DFC-9B9F933F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DF7AD-D793-4595-BDD2-04DB63AE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93F9B-51E5-C581-3F9D-FFA879B80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F7D60-CA03-6B61-CCE2-1853BBAE0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158A8-6129-9737-562E-96B66ADC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6DA40-D82D-82EA-0F36-0D141194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B4D15-88B7-5A89-D847-9E9B0022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286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27F1DD-3015-F972-A63F-FCC89AD9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56D80-8FFF-1704-FDDD-B62C8055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D86F1-6760-3DD4-16F0-210BF99B8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59DF8-6BAA-CCA5-FD3C-EDCDF1DAA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3CF4F-CD7E-3BC7-D872-45CE5AC32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3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370" name="Picture 2" descr="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0556.快认罪悔改</dc:title>
  <dc:creator>Yihao Zhuo</dc:creator>
  <cp:lastModifiedBy>Yihao Zhuo</cp:lastModifiedBy>
  <cp:revision>1</cp:revision>
  <dcterms:created xsi:type="dcterms:W3CDTF">2024-03-10T20:45:09Z</dcterms:created>
  <dcterms:modified xsi:type="dcterms:W3CDTF">2024-03-10T20:45:09Z</dcterms:modified>
  <dc:description>
中食设康限设限心司
全州餐区卖</dc:description>
  <dc:subject>
zsskxsxxs
qzcqm</dc:subject>
  <cp:version>1.1</cp:version>
  <dc:language>zh-CN</dc:language>
  <cp:keywords>投影</cp:keywords>
  <cp:category>投影</cp:category>
  <cp:contentStatus>索引完成</cp:contentStatus>
</cp:coreProperties>
</file>