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D042E-97C6-D2CA-3BC7-ABC0C5E1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5B9A6-28CF-B42A-1B32-073778619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A16D9-A46D-6955-A686-2E41DDF9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70B76-6A04-88C6-323C-05BAA996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51E06-957F-B98E-9175-A1A4693C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2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31D1-D4E5-73E6-657F-D370D562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073F-CAF7-52EF-9830-6658D08A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95400-D5D0-E0BD-C498-2DAD3DBA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15A72-8B29-E2EF-250C-D054302B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ABC84-9AF3-C35C-C909-9EE34A80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428D2-4D02-84FD-138B-18CAA8BD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6DADF-B077-01CD-961C-E4994709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A4D12-FBCB-91EF-CD6E-F1382F90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BD8D5-4447-2A1F-61F8-64A0EECD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0392B-1109-94B3-41D3-30B4F326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44194-74AA-54DB-9EB1-793B0002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BE5B0-A282-E367-CCFC-312974C7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FD073-441E-5928-F24A-84DEDE6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AC55E-66DF-890A-4301-12F31E53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5C7BA-FD65-2111-5DD0-56691516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1A9B-A5F2-6EF8-3755-2AFF2BCD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DCD4A-E36E-1CCE-9F0A-C982037D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ED52B-64EE-DF69-EE91-B0ABDF1A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5A8C2-DA53-413D-B746-A10724A5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C4F7-2E78-DBE3-BEC0-1E17D015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4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188E3-33F6-4FC4-F9CC-BD1833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33552-E24A-5FCB-8E3A-B9DE0A0D1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FA6A9-9C42-0D02-A1BB-0A840681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CFBCF-0374-9CF5-A7FD-85564BD2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77558-7C63-0A64-FB75-B76B1B5C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8FE49-C465-AA5C-8669-38EEC37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B956C-29B3-26BF-7F8E-60340DAA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C5E9D-606C-D6F9-4BBC-5ED620C8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19FE1-B36D-62D6-1147-E5F79BF61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BA42F-6349-3A69-AD61-B83463A44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6A0945-79CC-85EB-A4A8-110E3DD96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BA349D-D9CE-C204-4E7E-EBC80780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58591-80FA-78C3-E4A3-95CD43F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6C4BE-5EE7-A0B1-67B0-C279A309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9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D003-7FFA-9A5D-22CB-0EFD6A7F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4D63F-E3D1-8381-999F-4B8C068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90651-24CE-A591-13B4-326899B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F20AAB-42F7-7CC8-31B4-2B6388C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B8AB58-14C1-F2E8-57EE-86A4B85D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CFF381-88E2-D527-49AC-4B387CDA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BE1DE8-61CC-AED0-B183-C3E66F58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48CEE-2651-1B6F-A3B3-AA25347C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8A1C2-F71B-9E95-5999-477ED954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106A9-732A-1231-40EE-7581EE16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C2210-CFE0-B809-093A-C34FBFC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A01E6-8F90-8A60-1F65-6701D1A3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4B19E-9EEA-A96C-15E3-0039E6AC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0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39F0F-7D1C-AC04-3BD0-713FF325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76897-9F34-D17C-B349-13760042D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55176-6F7E-8686-AD2D-AD8F1D5AA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72F17-C014-90C0-80A9-42A4361E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2AB71-7F13-E48D-D2B6-63FD2847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87614-D1F6-6E50-8453-475A5313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019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D138A-A002-3D41-F6D1-4C856B3B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C2CEB-F7CA-26F5-CCEE-11A053A9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6F885-B135-9400-224A-43E604E2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E615-4573-4583-9836-1395B93977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B5298-4EAC-03A6-8F88-B0E4F0B9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E365B-B2BD-CBDC-C53F-985627D7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8036-2533-4B75-BE2D-92A6FCB7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2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4" name="Picture 2" descr="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0557.快悔改</dc:title>
  <dc:creator>Yihao Zhuo</dc:creator>
  <cp:lastModifiedBy>Yihao Zhuo</cp:lastModifiedBy>
  <cp:revision>1</cp:revision>
  <dcterms:created xsi:type="dcterms:W3CDTF">2024-03-10T20:45:13Z</dcterms:created>
  <dcterms:modified xsi:type="dcterms:W3CDTF">2024-03-10T20:45:13Z</dcterms:modified>
  <dc:description>
557快悔改
1懊悔你罪赶快悔改逃避审判的大灾
2劝你悔改不可迟延机会错过不再来
3天父等待浪子悔改迷路人啊快回来
1天国近了日期满了亲爱朋友快悔改
2天国近了口期满了亲爱朋友快悔改
3天国近了日期满了亲爱朋友快悔改</dc:description>
  <dc:subject>
557khg
1ahnzgkhgtbspddz
2qnhgbkcyjhcgbzl
3tfddlzhgmlrakhl
1tgjlrqmlqapykhg
2tgjlkqmlqapykhg
3tgjlrqmlqapykhg</dc:subject>
  <cp:version>1.1</cp:version>
  <dc:language>zh-CN</dc:language>
  <cp:keywords>投影</cp:keywords>
  <cp:category>投影</cp:category>
  <cp:contentStatus>索引完成</cp:contentStatus>
</cp:coreProperties>
</file>