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4877C-CE73-C1A7-83FD-04C8E9F0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4EAE0-FAFD-A8B4-C608-9DA7F6EA7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A149B-BF21-DD93-F69F-0815E556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F072B-3635-50AD-A03D-400297AF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55EE0-CFA3-A3B2-E93E-2CB13EBD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E67-D94F-F21C-C596-840DB08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F4EC5-1963-B72E-C0F0-AE9AAF15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45271-0D95-CDBA-FD7E-0350AF60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F743D-20DC-F807-D12B-2598836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212A-4D18-6166-E004-E9F53559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B673C-ED56-17D3-2329-01857D457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C7560-180F-C2B9-C471-DB7C269A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F56D8-C2CF-FD57-8FD6-97A931CA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FD8EF-8E06-716F-07C2-AC9EA599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9E5E0-4E65-91F9-4725-FB148BBA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8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89FFF-57CE-B342-4CA6-DA0145E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609F1-E941-9F3A-AFD9-DF8E771A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82383-E396-DCD7-E291-1E55E36A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24BAE-6021-166A-B8CB-2975FB31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DEE17-D1B6-25E9-DAEB-07CA955F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5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BD896-44D7-132B-DF4A-FAF36651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80D46-6F99-D98B-4630-FD11BFC5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17163-D01F-5233-0086-6DDECAFA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ADB21-B0A7-978C-ED11-AAB693D9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5B57F-AD2E-9AD7-D514-7EA6DD35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7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F5EE5-D612-0F44-148C-0676FB8D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6287B-21CA-22B0-B56B-8FECB7C58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5596B-41F8-978C-82D1-12D2301A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59D87-B69E-B070-626E-E9FF0BE1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86C32-B07D-C78A-BC23-FD82C713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CB358-1DC3-BCD3-8E27-DFCC960D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4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8EC0E-9DB8-244A-9750-79863040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A2E7E-B697-A517-A3AA-5A937FF1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DE3D5-8788-DD52-B78B-6FCD2829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BCF63-924E-19C2-D7FB-258091253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18A3CE-05E6-BC09-5B17-6D1803674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AF240F-53A6-9359-FBAE-BD7AFAF7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1F5679-D922-305E-B894-E1A1A83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CA3605-2BC2-8260-FA43-818E709A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27161-0EC2-8242-282B-F6E10DC8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9BFC5-EDF3-ED8B-F2B7-00A62529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B469B-A947-B665-66A2-8B5E6EC4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9C062-08D8-C0F3-4ECB-FC71895F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EB5BDA-84E6-A2EF-69FC-23BF3216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0757C-2C01-7073-34B5-E82FE661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E72A0D-A84D-7618-2DE6-49FE6FE9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28351-C188-D1B3-29FC-38B2FFB9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3F8A4-9793-B2C5-B398-9DDFE5A9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F1D9B-D99B-7707-7D6B-C58E9F68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25E9B-4F89-3C66-D6FE-DD5B78EB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A61AC-833D-5C5C-D103-EC78FC85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77B26-B93A-FBE5-7021-CD260B7D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470A4-266E-F4AB-4836-ED18E2D7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EA25C4-40DC-5247-BDD7-FAB7C4F21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64958-FC62-9EF8-3765-F3C5350E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3FF28-9C8D-2C17-54F3-0CA7C332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CEA2B-0438-6579-E4D2-5E64EA54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1D9A6-5DBB-F43B-CBE7-756F8B2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451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EC77C-C04B-7BF9-873C-AB958E40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975DE-3695-0247-6F06-23A72F3B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6CE94-F196-FADF-7EE1-314BDF031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2C55-65AD-4773-8FA5-ADF0107D62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20500-11B1-9F43-8B8A-57DB42919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6EA45-E1ED-6056-FA51-33783EE6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0580-3F82-4980-89FF-B07B5782A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7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418" name="Picture 2" descr="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0558.迷路的羊</dc:title>
  <dc:creator>Yihao Zhuo</dc:creator>
  <cp:lastModifiedBy>Yihao Zhuo</cp:lastModifiedBy>
  <cp:revision>1</cp:revision>
  <dcterms:created xsi:type="dcterms:W3CDTF">2024-03-10T20:45:17Z</dcterms:created>
  <dcterms:modified xsi:type="dcterms:W3CDTF">2024-03-10T20:45:17Z</dcterms:modified>
  <dc:description>
558迷路的羊
1迷路的羊迷路的羊回转吧回转吧
2睡党的羊睡觉的羊醒来吧醒来吧
3有病的羊有病的羊求主吧求主吧
4爱主的羊爱主的羊，前进吧前进吧
1耶稣基督正在寻找你迷路的羊赶快回转吧
2耶稣基督正在呼叫你睡觉的羊赶快醒来吧
3耶稣基督今天医治你有病的羊起快求主吧
4耶稣基督今天帮助你爱主的羊赶快前进吧</dc:description>
  <dc:subject>
558mldy
1mldymldyhzbhzb
2sddysjdyxlbxlb
3ybdyybdyqzbqzb
4azdyazdy，qjbqjb
1ysjdzzxznmldygkhzb
2ysjdzzhjnsjdygkxlb
3ysjdjtyznybdyqkqzb
4ysjdjtbznazdygkqjb</dc:subject>
  <cp:version>1.1</cp:version>
  <dc:language>zh-CN</dc:language>
  <cp:keywords>投影</cp:keywords>
  <cp:category>投影</cp:category>
  <cp:contentStatus>索引完成</cp:contentStatus>
</cp:coreProperties>
</file>