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C3D60-0407-2DFE-AB36-9009F73BA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8E96C-216E-8049-1363-1A1C8504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FD2C3-6C7E-DA41-B3BA-429942A2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29D8A-38BE-82AD-B88A-83FD57E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6EDBB-9886-2330-24D7-3FDCBE6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A2C4-D7B3-CE4E-75BF-0ACC63A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038E4-5721-AEAA-0CDE-79F45C77C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FAE4C-0C52-E939-7460-3781E730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E93B5-22D4-2D6A-30E2-E8AA6969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723D0-63AC-5A35-AE0F-3F7533D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8E551-8F86-3C7C-18E2-81C66C5AE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02D8F-16B4-FE8E-C1EC-1147CB1E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995E6-A7C7-F43D-876A-F7EDC777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6A2E6-B2AD-6081-A567-FB818254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73475-CD3C-4721-A43A-86F25A5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9B03-D337-2E50-1B3F-74FCFCB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07D07-B94A-E1C8-73CF-5646A3BD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AD384-CFD7-6E62-5FBD-D218881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F1263-F40F-EF65-EBF0-64F31587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79EBF-5096-9E91-6053-4E317E6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1D4F-689E-AC88-63A7-5953285E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A4E53-527D-744D-2ED4-8D65EDBC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D7DEA-5A12-43BA-DD95-EAAC47F6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BFCE6-68F6-B3A0-E2A5-F70B6AF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C7028-DC06-19B6-A48C-9319F7D2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D3B3-29E9-B469-5819-63B8C3A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2B942-E071-5A1C-8FB0-C3F560AAD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F8E5D-B13C-1431-5D7A-F6FC651DB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AB5A-14F6-08C5-8BEC-2BE2284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8EC88-4FD6-1B65-8E15-4D226F4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71D96-BFD4-9675-6B1E-124BE1A3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48F4-81D5-D382-7505-3FBD7E10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D3A79-55F7-C18C-1A3B-4E17F3E9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22BF2-0570-CF9A-0D40-3066444A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0DF4F-F527-F52F-D5A3-DB7D7697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05134-2E96-1B1A-E995-C3F59F9A3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3A9E8E-7182-0A51-9230-676F722F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54962-2427-0362-46FC-20ABB09F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7FBF1-7573-A8DB-A388-25422CC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62D1-8D69-905B-9966-4BA18557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58DF6E-CAAD-3733-E572-ABDDA9B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BAB525-0433-D4D7-2D42-5F7147D3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DA628-6721-FEAA-A8D5-1E050BAF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0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20F5C-41D7-A5D9-DE65-0437DA44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288CE-7F72-955D-E3CC-7A966929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80D99-773B-3381-D029-B2B153C6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2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EC68-7762-9F17-B3DE-F96CAEBC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4E18F-F3F2-D1BE-DC3A-2DC2AE8B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DD4F4-C692-73B3-D895-B59DAB88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EE205-16CE-0063-6C7B-E366E4CD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865B-2C06-9169-AD0E-104325B0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325D8-4199-8476-F358-64D6A22C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A4AE0-C3F7-9AAC-3388-3349AE22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05239-B517-CEBC-C413-FD7BE8C67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98221-3A01-E40D-4B2E-C4348939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A47C1-8666-9EFF-2808-BE13724D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F834D-0DE4-F4F8-43FD-090AE4A6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D306E-E840-FD81-C6D6-293C7042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995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6E99B2-11A3-7AD4-9B5D-A79A899B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455F8-78DC-6B57-4A4A-62503974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7B0C7-74F2-1678-1281-ABAFB425D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945E-9D4F-45A7-A5E9-856A2DEE6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52A3-7546-F71B-AACC-7A4F2ECC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CC4DB-25C5-A3F4-D5AA-11CA3160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C6D2-CC9F-48B8-9443-13DEDEA6E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42" name="Picture 2" descr="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0559.你说过</dc:title>
  <dc:creator>Yihao Zhuo</dc:creator>
  <cp:lastModifiedBy>Yihao Zhuo</cp:lastModifiedBy>
  <cp:revision>1</cp:revision>
  <dcterms:created xsi:type="dcterms:W3CDTF">2024-03-10T20:45:21Z</dcterms:created>
  <dcterms:modified xsi:type="dcterms:W3CDTF">2024-03-10T20:45:22Z</dcterms:modified>
  <dc:description>
559你说过
你说过不怕风吹雨打你说过甘心背上十字架，
你说过跟主什么都不怕你说过一定要饶恕他
主啊栋来帮助我们说到也能做到
听道也能行道不再欺骗自已
因为时候不多了因为天色也不早了
后面的人已越过了我们我们快做醒吧</dc:description>
  <dc:subject>
559nsg
nsgbpfcydnsggxbsszj，
nsggzsmdbpnsgydyrst
zadlbzwmsdynzd
tdynhdbzqpzy
ywshbdlywtsybzl
hmdryyglwmwmkzxb</dc:subject>
  <cp:version>1.1</cp:version>
  <dc:language>zh-CN</dc:language>
  <cp:keywords>投影</cp:keywords>
  <cp:category>投影</cp:category>
  <cp:contentStatus>索引完成</cp:contentStatus>
</cp:coreProperties>
</file>