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B909D-2D23-197E-011E-7652106B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3F2335-9DC7-F490-D966-05B994D1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7DDCF-C2D7-A6D8-0668-C06756B2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F6F4D-C920-61FE-255E-90C3FE4D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28F51-371C-9E95-107F-5F9DB15E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DFB54-315F-96B3-ABD4-E3EC4DCA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17C27C-2E2E-25EE-FE7A-4951C09C9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F7DDE-4E5F-A16F-BDBD-82C238E9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05D63-7D53-2EE0-9D6E-6DAF4B32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19620-BFEB-C2D7-B93D-7C7D59A7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BA5E63-892D-E2C6-BCAC-44B89FD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16D52-8A33-C329-7ECF-CA52E640D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76A24-3ADE-F38A-626A-517D6DD8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441BA-A2EF-FEDF-DCCD-92D17E4B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7469C-06A9-686A-9C91-B682375A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B2DD8-1BE8-423D-1332-E3275510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3E2F5-01C3-0CC3-5C52-35C53D7D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4AE92-F392-8811-F5BF-FF87B5DC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26A42-C1AA-7F49-69B2-57E1473E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EDE3C-DF56-DC8A-E9C0-5C03303C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7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E58C8-A75C-FB2E-23DA-63E3D79C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5365C0-AA73-069B-64B2-D1C0E75C9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FD8B3-A023-1DD3-B48F-163392C3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6A895-FA12-8147-85BA-A6BAC18F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76B46-A96E-3D35-69C5-E5450AC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7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5C7CC-9FDA-AB04-C721-484B6856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1EA52-E810-6A36-3017-F3668E236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60DBE-E02A-D7AF-F008-AA7CBD8C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0588F-B524-E086-987F-D2760CAE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B6308-E557-41AA-756F-B8A89816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5322F-6759-9911-7180-3A4141D9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7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A9E3F-CE6B-FCDE-982F-0C2023E2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39E5C-D3C6-55B8-011F-3E966ACD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2AC037-6EF7-2855-B132-16C4BB0BC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BA4E63-F433-2C96-0DC9-3DFCCB936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55F74-4B50-0F2F-F117-141462E33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34E0B-1220-1CBB-D5C2-6DC59E43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ACE67-8B27-B0EA-3FC9-0DFA6BC3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10C81D-3C8C-ECE8-8F9C-1228AA7C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52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F315F-6DE1-0112-9FC2-173BF105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76080C-1A71-85F0-D5F4-35589FB3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485A02-1CCE-33C6-8F1E-DD984E4B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AF6FD-DC18-8AE0-734F-5286F07E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2BDB91-9319-90AD-7E4B-956033D2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A06158-D418-F41F-BB07-B9D82CBC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EB6EA3-DF46-D6C0-7D9A-4B2822DC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9E385-66B1-7B62-D504-ED363EC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25AD9-E202-E34F-7027-50F37891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EE9E10-35C1-3971-67CD-055E2DEC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BCC4B1-3066-082B-6E94-CCCEDBB5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669E5-A1E9-8A8B-7A41-95E8EFA3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2C2D5-E7C8-5CC0-5CFF-E618F0A3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9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31F76-F87F-FE15-4643-83D00BAF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D47813-DBCB-22A9-6F62-0DE60D2B9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2BFAA-8528-1C64-EE57-28935CC35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7A8EE-E3C3-4B7D-DCB0-EDBE1D2A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AA300-75D8-EC72-2DCF-0C4648DD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03D801-FB45-A197-D1F7-33034E2B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527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990F8A-72F9-4D8C-1352-BD97443D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0A6B6-B03E-DF1B-871A-F42034A8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99F99-73D1-D6F9-6F79-C22B32176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E4697-CAD2-4EE3-833B-B18881A9DE6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521AB-EE16-4798-BF57-1F7B64B62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823E4-C331-7D0D-3426-B82CE5889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6719-96DE-46DE-997F-B23ED14DB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54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538" name="Picture 2" descr="5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0563.求主感动我</dc:title>
  <dc:creator>Yihao Zhuo</dc:creator>
  <cp:lastModifiedBy>Yihao Zhuo</cp:lastModifiedBy>
  <cp:revision>1</cp:revision>
  <dcterms:created xsi:type="dcterms:W3CDTF">2024-03-10T20:45:38Z</dcterms:created>
  <dcterms:modified xsi:type="dcterms:W3CDTF">2024-03-10T20:45:38Z</dcterms:modified>
  <dc:description>
563求主感动我
慈爱的恩主感动我我实在伤痛祢的心
虚度光阴白口地土过着空白的人生
主啊苏醒我的灵魂我愿从新得力，
献上爱祢的心</dc:description>
  <dc:subject>
563qzgdw
cadezgdwwszstmdx
xdgybkdtgzkbdrs
zasxwdlhwycxdl，
xsamdx</dc:subject>
  <cp:version>1.1</cp:version>
  <dc:language>zh-CN</dc:language>
  <cp:keywords>投影</cp:keywords>
  <cp:category>投影</cp:category>
  <cp:contentStatus>索引完成</cp:contentStatus>
</cp:coreProperties>
</file>